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74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6130588" cy="9144000"/>
  <p:notesSz cx="9144000" cy="161305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12B"/>
    <a:srgbClr val="643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44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91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94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9" Type="http://schemas.openxmlformats.org/officeDocument/2006/relationships/image" Target="../media/image40.sv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42" Type="http://schemas.openxmlformats.org/officeDocument/2006/relationships/image" Target="../media/image43.png"/><Relationship Id="rId47" Type="http://schemas.openxmlformats.org/officeDocument/2006/relationships/image" Target="../media/image48.png"/><Relationship Id="rId50" Type="http://schemas.openxmlformats.org/officeDocument/2006/relationships/image" Target="../media/image51.svg"/><Relationship Id="rId55" Type="http://schemas.openxmlformats.org/officeDocument/2006/relationships/image" Target="../media/image56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9" Type="http://schemas.openxmlformats.org/officeDocument/2006/relationships/image" Target="../media/image30.sv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svg"/><Relationship Id="rId40" Type="http://schemas.openxmlformats.org/officeDocument/2006/relationships/image" Target="../media/image41.png"/><Relationship Id="rId45" Type="http://schemas.openxmlformats.org/officeDocument/2006/relationships/image" Target="../media/image46.svg"/><Relationship Id="rId53" Type="http://schemas.openxmlformats.org/officeDocument/2006/relationships/image" Target="../media/image54.png"/><Relationship Id="rId5" Type="http://schemas.openxmlformats.org/officeDocument/2006/relationships/image" Target="../media/image6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svg"/><Relationship Id="rId22" Type="http://schemas.openxmlformats.org/officeDocument/2006/relationships/image" Target="../media/image23.png"/><Relationship Id="rId27" Type="http://schemas.openxmlformats.org/officeDocument/2006/relationships/image" Target="../media/image28.svg"/><Relationship Id="rId30" Type="http://schemas.openxmlformats.org/officeDocument/2006/relationships/image" Target="../media/image31.png"/><Relationship Id="rId35" Type="http://schemas.openxmlformats.org/officeDocument/2006/relationships/image" Target="../media/image36.svg"/><Relationship Id="rId43" Type="http://schemas.openxmlformats.org/officeDocument/2006/relationships/image" Target="../media/image44.svg"/><Relationship Id="rId48" Type="http://schemas.openxmlformats.org/officeDocument/2006/relationships/image" Target="../media/image49.svg"/><Relationship Id="rId56" Type="http://schemas.openxmlformats.org/officeDocument/2006/relationships/image" Target="../media/image57.png"/><Relationship Id="rId8" Type="http://schemas.openxmlformats.org/officeDocument/2006/relationships/image" Target="../media/image9.png"/><Relationship Id="rId51" Type="http://schemas.openxmlformats.org/officeDocument/2006/relationships/image" Target="../media/image52.png"/><Relationship Id="rId3" Type="http://schemas.openxmlformats.org/officeDocument/2006/relationships/image" Target="../media/image4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33" Type="http://schemas.openxmlformats.org/officeDocument/2006/relationships/image" Target="../media/image34.svg"/><Relationship Id="rId38" Type="http://schemas.openxmlformats.org/officeDocument/2006/relationships/image" Target="../media/image39.png"/><Relationship Id="rId46" Type="http://schemas.openxmlformats.org/officeDocument/2006/relationships/image" Target="../media/image47.svg"/><Relationship Id="rId20" Type="http://schemas.openxmlformats.org/officeDocument/2006/relationships/image" Target="../media/image21.png"/><Relationship Id="rId41" Type="http://schemas.openxmlformats.org/officeDocument/2006/relationships/image" Target="../media/image42.svg"/><Relationship Id="rId54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4.sv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49" Type="http://schemas.openxmlformats.org/officeDocument/2006/relationships/image" Target="../media/image50.png"/><Relationship Id="rId57" Type="http://schemas.openxmlformats.org/officeDocument/2006/relationships/image" Target="../media/image3.png"/><Relationship Id="rId10" Type="http://schemas.openxmlformats.org/officeDocument/2006/relationships/image" Target="../media/image11.svg"/><Relationship Id="rId31" Type="http://schemas.openxmlformats.org/officeDocument/2006/relationships/image" Target="../media/image32.svg"/><Relationship Id="rId44" Type="http://schemas.openxmlformats.org/officeDocument/2006/relationships/image" Target="../media/image45.png"/><Relationship Id="rId52" Type="http://schemas.openxmlformats.org/officeDocument/2006/relationships/image" Target="../media/image53.sv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2.svg"/><Relationship Id="rId671" Type="http://schemas.openxmlformats.org/officeDocument/2006/relationships/image" Target="../media/image726.svg"/><Relationship Id="rId769" Type="http://schemas.openxmlformats.org/officeDocument/2006/relationships/image" Target="../media/image824.svg"/><Relationship Id="rId21" Type="http://schemas.openxmlformats.org/officeDocument/2006/relationships/image" Target="../media/image76.svg"/><Relationship Id="rId324" Type="http://schemas.openxmlformats.org/officeDocument/2006/relationships/image" Target="../media/image379.svg"/><Relationship Id="rId531" Type="http://schemas.openxmlformats.org/officeDocument/2006/relationships/image" Target="../media/image586.svg"/><Relationship Id="rId629" Type="http://schemas.openxmlformats.org/officeDocument/2006/relationships/image" Target="../media/image684.svg"/><Relationship Id="rId170" Type="http://schemas.openxmlformats.org/officeDocument/2006/relationships/image" Target="../media/image225.svg"/><Relationship Id="rId836" Type="http://schemas.openxmlformats.org/officeDocument/2006/relationships/image" Target="../media/image891.svg"/><Relationship Id="rId268" Type="http://schemas.openxmlformats.org/officeDocument/2006/relationships/image" Target="../media/image323.svg"/><Relationship Id="rId475" Type="http://schemas.openxmlformats.org/officeDocument/2006/relationships/image" Target="../media/image530.png"/><Relationship Id="rId682" Type="http://schemas.openxmlformats.org/officeDocument/2006/relationships/image" Target="../media/image737.svg"/><Relationship Id="rId32" Type="http://schemas.openxmlformats.org/officeDocument/2006/relationships/image" Target="../media/image87.svg"/><Relationship Id="rId128" Type="http://schemas.openxmlformats.org/officeDocument/2006/relationships/image" Target="../media/image183.svg"/><Relationship Id="rId335" Type="http://schemas.openxmlformats.org/officeDocument/2006/relationships/image" Target="../media/image390.svg"/><Relationship Id="rId542" Type="http://schemas.openxmlformats.org/officeDocument/2006/relationships/image" Target="../media/image597.svg"/><Relationship Id="rId181" Type="http://schemas.openxmlformats.org/officeDocument/2006/relationships/image" Target="../media/image236.svg"/><Relationship Id="rId402" Type="http://schemas.openxmlformats.org/officeDocument/2006/relationships/image" Target="../media/image457.svg"/><Relationship Id="rId847" Type="http://schemas.openxmlformats.org/officeDocument/2006/relationships/image" Target="../media/image902.svg"/><Relationship Id="rId279" Type="http://schemas.openxmlformats.org/officeDocument/2006/relationships/image" Target="../media/image334.svg"/><Relationship Id="rId486" Type="http://schemas.openxmlformats.org/officeDocument/2006/relationships/image" Target="../media/image541.svg"/><Relationship Id="rId693" Type="http://schemas.openxmlformats.org/officeDocument/2006/relationships/image" Target="../media/image748.svg"/><Relationship Id="rId707" Type="http://schemas.openxmlformats.org/officeDocument/2006/relationships/image" Target="../media/image762.svg"/><Relationship Id="rId43" Type="http://schemas.openxmlformats.org/officeDocument/2006/relationships/image" Target="../media/image98.svg"/><Relationship Id="rId139" Type="http://schemas.openxmlformats.org/officeDocument/2006/relationships/image" Target="../media/image194.svg"/><Relationship Id="rId346" Type="http://schemas.openxmlformats.org/officeDocument/2006/relationships/image" Target="../media/image401.svg"/><Relationship Id="rId553" Type="http://schemas.openxmlformats.org/officeDocument/2006/relationships/image" Target="../media/image608.svg"/><Relationship Id="rId760" Type="http://schemas.openxmlformats.org/officeDocument/2006/relationships/image" Target="../media/image815.svg"/><Relationship Id="rId192" Type="http://schemas.openxmlformats.org/officeDocument/2006/relationships/image" Target="../media/image247.svg"/><Relationship Id="rId206" Type="http://schemas.openxmlformats.org/officeDocument/2006/relationships/image" Target="../media/image261.svg"/><Relationship Id="rId413" Type="http://schemas.openxmlformats.org/officeDocument/2006/relationships/image" Target="../media/image468.svg"/><Relationship Id="rId497" Type="http://schemas.openxmlformats.org/officeDocument/2006/relationships/image" Target="../media/image552.svg"/><Relationship Id="rId620" Type="http://schemas.openxmlformats.org/officeDocument/2006/relationships/image" Target="../media/image675.svg"/><Relationship Id="rId718" Type="http://schemas.openxmlformats.org/officeDocument/2006/relationships/image" Target="../media/image773.svg"/><Relationship Id="rId357" Type="http://schemas.openxmlformats.org/officeDocument/2006/relationships/image" Target="../media/image412.svg"/><Relationship Id="rId54" Type="http://schemas.openxmlformats.org/officeDocument/2006/relationships/image" Target="../media/image109.svg"/><Relationship Id="rId217" Type="http://schemas.openxmlformats.org/officeDocument/2006/relationships/image" Target="../media/image272.svg"/><Relationship Id="rId564" Type="http://schemas.openxmlformats.org/officeDocument/2006/relationships/image" Target="../media/image619.svg"/><Relationship Id="rId771" Type="http://schemas.openxmlformats.org/officeDocument/2006/relationships/image" Target="../media/image826.svg"/><Relationship Id="rId424" Type="http://schemas.openxmlformats.org/officeDocument/2006/relationships/image" Target="../media/image479.svg"/><Relationship Id="rId631" Type="http://schemas.openxmlformats.org/officeDocument/2006/relationships/image" Target="../media/image686.svg"/><Relationship Id="rId729" Type="http://schemas.openxmlformats.org/officeDocument/2006/relationships/image" Target="../media/image784.svg"/><Relationship Id="rId270" Type="http://schemas.openxmlformats.org/officeDocument/2006/relationships/image" Target="../media/image325.svg"/><Relationship Id="rId65" Type="http://schemas.openxmlformats.org/officeDocument/2006/relationships/image" Target="../media/image120.svg"/><Relationship Id="rId130" Type="http://schemas.openxmlformats.org/officeDocument/2006/relationships/image" Target="../media/image185.svg"/><Relationship Id="rId368" Type="http://schemas.openxmlformats.org/officeDocument/2006/relationships/image" Target="../media/image423.svg"/><Relationship Id="rId575" Type="http://schemas.openxmlformats.org/officeDocument/2006/relationships/image" Target="../media/image630.svg"/><Relationship Id="rId782" Type="http://schemas.openxmlformats.org/officeDocument/2006/relationships/image" Target="../media/image837.svg"/><Relationship Id="rId228" Type="http://schemas.openxmlformats.org/officeDocument/2006/relationships/image" Target="../media/image283.svg"/><Relationship Id="rId435" Type="http://schemas.openxmlformats.org/officeDocument/2006/relationships/image" Target="../media/image490.svg"/><Relationship Id="rId642" Type="http://schemas.openxmlformats.org/officeDocument/2006/relationships/image" Target="../media/image697.svg"/><Relationship Id="rId281" Type="http://schemas.openxmlformats.org/officeDocument/2006/relationships/image" Target="../media/image336.svg"/><Relationship Id="rId502" Type="http://schemas.openxmlformats.org/officeDocument/2006/relationships/image" Target="../media/image557.svg"/><Relationship Id="rId76" Type="http://schemas.openxmlformats.org/officeDocument/2006/relationships/image" Target="../media/image131.svg"/><Relationship Id="rId141" Type="http://schemas.openxmlformats.org/officeDocument/2006/relationships/image" Target="../media/image196.svg"/><Relationship Id="rId379" Type="http://schemas.openxmlformats.org/officeDocument/2006/relationships/image" Target="../media/image434.svg"/><Relationship Id="rId586" Type="http://schemas.openxmlformats.org/officeDocument/2006/relationships/image" Target="../media/image641.svg"/><Relationship Id="rId793" Type="http://schemas.openxmlformats.org/officeDocument/2006/relationships/image" Target="../media/image848.svg"/><Relationship Id="rId807" Type="http://schemas.openxmlformats.org/officeDocument/2006/relationships/image" Target="../media/image862.svg"/><Relationship Id="rId7" Type="http://schemas.openxmlformats.org/officeDocument/2006/relationships/image" Target="../media/image62.png"/><Relationship Id="rId239" Type="http://schemas.openxmlformats.org/officeDocument/2006/relationships/image" Target="../media/image294.svg"/><Relationship Id="rId446" Type="http://schemas.openxmlformats.org/officeDocument/2006/relationships/image" Target="../media/image501.svg"/><Relationship Id="rId653" Type="http://schemas.openxmlformats.org/officeDocument/2006/relationships/image" Target="../media/image708.svg"/><Relationship Id="rId292" Type="http://schemas.openxmlformats.org/officeDocument/2006/relationships/image" Target="../media/image347.svg"/><Relationship Id="rId306" Type="http://schemas.openxmlformats.org/officeDocument/2006/relationships/image" Target="../media/image361.svg"/><Relationship Id="rId87" Type="http://schemas.openxmlformats.org/officeDocument/2006/relationships/image" Target="../media/image142.svg"/><Relationship Id="rId513" Type="http://schemas.openxmlformats.org/officeDocument/2006/relationships/image" Target="../media/image568.svg"/><Relationship Id="rId597" Type="http://schemas.openxmlformats.org/officeDocument/2006/relationships/image" Target="../media/image652.svg"/><Relationship Id="rId720" Type="http://schemas.openxmlformats.org/officeDocument/2006/relationships/image" Target="../media/image775.svg"/><Relationship Id="rId818" Type="http://schemas.openxmlformats.org/officeDocument/2006/relationships/image" Target="../media/image873.png"/><Relationship Id="rId152" Type="http://schemas.openxmlformats.org/officeDocument/2006/relationships/image" Target="../media/image207.svg"/><Relationship Id="rId457" Type="http://schemas.openxmlformats.org/officeDocument/2006/relationships/image" Target="../media/image512.svg"/><Relationship Id="rId664" Type="http://schemas.openxmlformats.org/officeDocument/2006/relationships/image" Target="../media/image719.svg"/><Relationship Id="rId14" Type="http://schemas.openxmlformats.org/officeDocument/2006/relationships/image" Target="../media/image69.svg"/><Relationship Id="rId317" Type="http://schemas.openxmlformats.org/officeDocument/2006/relationships/image" Target="../media/image372.svg"/><Relationship Id="rId524" Type="http://schemas.openxmlformats.org/officeDocument/2006/relationships/image" Target="../media/image579.svg"/><Relationship Id="rId731" Type="http://schemas.openxmlformats.org/officeDocument/2006/relationships/image" Target="../media/image786.svg"/><Relationship Id="rId98" Type="http://schemas.openxmlformats.org/officeDocument/2006/relationships/image" Target="../media/image153.svg"/><Relationship Id="rId163" Type="http://schemas.openxmlformats.org/officeDocument/2006/relationships/image" Target="../media/image218.svg"/><Relationship Id="rId370" Type="http://schemas.openxmlformats.org/officeDocument/2006/relationships/image" Target="../media/image425.svg"/><Relationship Id="rId829" Type="http://schemas.openxmlformats.org/officeDocument/2006/relationships/image" Target="../media/image884.svg"/><Relationship Id="rId230" Type="http://schemas.openxmlformats.org/officeDocument/2006/relationships/image" Target="../media/image285.svg"/><Relationship Id="rId468" Type="http://schemas.openxmlformats.org/officeDocument/2006/relationships/image" Target="../media/image523.svg"/><Relationship Id="rId675" Type="http://schemas.openxmlformats.org/officeDocument/2006/relationships/image" Target="../media/image730.svg"/><Relationship Id="rId25" Type="http://schemas.openxmlformats.org/officeDocument/2006/relationships/image" Target="../media/image80.svg"/><Relationship Id="rId328" Type="http://schemas.openxmlformats.org/officeDocument/2006/relationships/image" Target="../media/image383.svg"/><Relationship Id="rId535" Type="http://schemas.openxmlformats.org/officeDocument/2006/relationships/image" Target="../media/image590.svg"/><Relationship Id="rId742" Type="http://schemas.openxmlformats.org/officeDocument/2006/relationships/image" Target="../media/image797.svg"/><Relationship Id="rId174" Type="http://schemas.openxmlformats.org/officeDocument/2006/relationships/image" Target="../media/image229.svg"/><Relationship Id="rId381" Type="http://schemas.openxmlformats.org/officeDocument/2006/relationships/image" Target="../media/image436.svg"/><Relationship Id="rId602" Type="http://schemas.openxmlformats.org/officeDocument/2006/relationships/image" Target="../media/image657.svg"/><Relationship Id="rId241" Type="http://schemas.openxmlformats.org/officeDocument/2006/relationships/image" Target="../media/image296.svg"/><Relationship Id="rId479" Type="http://schemas.openxmlformats.org/officeDocument/2006/relationships/image" Target="../media/image534.svg"/><Relationship Id="rId686" Type="http://schemas.openxmlformats.org/officeDocument/2006/relationships/image" Target="../media/image741.svg"/><Relationship Id="rId36" Type="http://schemas.openxmlformats.org/officeDocument/2006/relationships/image" Target="../media/image91.svg"/><Relationship Id="rId339" Type="http://schemas.openxmlformats.org/officeDocument/2006/relationships/image" Target="../media/image394.svg"/><Relationship Id="rId546" Type="http://schemas.openxmlformats.org/officeDocument/2006/relationships/image" Target="../media/image601.svg"/><Relationship Id="rId753" Type="http://schemas.openxmlformats.org/officeDocument/2006/relationships/image" Target="../media/image808.svg"/><Relationship Id="rId101" Type="http://schemas.openxmlformats.org/officeDocument/2006/relationships/image" Target="../media/image156.svg"/><Relationship Id="rId185" Type="http://schemas.openxmlformats.org/officeDocument/2006/relationships/image" Target="../media/image240.svg"/><Relationship Id="rId406" Type="http://schemas.openxmlformats.org/officeDocument/2006/relationships/image" Target="../media/image461.svg"/><Relationship Id="rId392" Type="http://schemas.openxmlformats.org/officeDocument/2006/relationships/image" Target="../media/image447.svg"/><Relationship Id="rId613" Type="http://schemas.openxmlformats.org/officeDocument/2006/relationships/image" Target="../media/image668.svg"/><Relationship Id="rId697" Type="http://schemas.openxmlformats.org/officeDocument/2006/relationships/image" Target="../media/image752.svg"/><Relationship Id="rId820" Type="http://schemas.openxmlformats.org/officeDocument/2006/relationships/image" Target="../media/image875.svg"/><Relationship Id="rId252" Type="http://schemas.openxmlformats.org/officeDocument/2006/relationships/image" Target="../media/image307.svg"/><Relationship Id="rId47" Type="http://schemas.openxmlformats.org/officeDocument/2006/relationships/image" Target="../media/image102.png"/><Relationship Id="rId112" Type="http://schemas.openxmlformats.org/officeDocument/2006/relationships/image" Target="../media/image167.svg"/><Relationship Id="rId557" Type="http://schemas.openxmlformats.org/officeDocument/2006/relationships/image" Target="../media/image612.svg"/><Relationship Id="rId764" Type="http://schemas.openxmlformats.org/officeDocument/2006/relationships/image" Target="../media/image819.svg"/><Relationship Id="rId196" Type="http://schemas.openxmlformats.org/officeDocument/2006/relationships/image" Target="../media/image251.svg"/><Relationship Id="rId417" Type="http://schemas.openxmlformats.org/officeDocument/2006/relationships/image" Target="../media/image472.svg"/><Relationship Id="rId624" Type="http://schemas.openxmlformats.org/officeDocument/2006/relationships/image" Target="../media/image679.png"/><Relationship Id="rId831" Type="http://schemas.openxmlformats.org/officeDocument/2006/relationships/image" Target="../media/image886.svg"/><Relationship Id="rId263" Type="http://schemas.openxmlformats.org/officeDocument/2006/relationships/image" Target="../media/image318.svg"/><Relationship Id="rId470" Type="http://schemas.openxmlformats.org/officeDocument/2006/relationships/image" Target="../media/image525.svg"/><Relationship Id="rId58" Type="http://schemas.openxmlformats.org/officeDocument/2006/relationships/image" Target="../media/image113.svg"/><Relationship Id="rId123" Type="http://schemas.openxmlformats.org/officeDocument/2006/relationships/image" Target="../media/image178.svg"/><Relationship Id="rId330" Type="http://schemas.openxmlformats.org/officeDocument/2006/relationships/image" Target="../media/image385.svg"/><Relationship Id="rId568" Type="http://schemas.openxmlformats.org/officeDocument/2006/relationships/image" Target="../media/image623.svg"/><Relationship Id="rId775" Type="http://schemas.openxmlformats.org/officeDocument/2006/relationships/image" Target="../media/image830.svg"/><Relationship Id="rId428" Type="http://schemas.openxmlformats.org/officeDocument/2006/relationships/image" Target="../media/image483.svg"/><Relationship Id="rId635" Type="http://schemas.openxmlformats.org/officeDocument/2006/relationships/image" Target="../media/image690.svg"/><Relationship Id="rId842" Type="http://schemas.openxmlformats.org/officeDocument/2006/relationships/image" Target="../media/image897.png"/><Relationship Id="rId274" Type="http://schemas.openxmlformats.org/officeDocument/2006/relationships/image" Target="../media/image329.svg"/><Relationship Id="rId481" Type="http://schemas.openxmlformats.org/officeDocument/2006/relationships/image" Target="../media/image536.svg"/><Relationship Id="rId702" Type="http://schemas.openxmlformats.org/officeDocument/2006/relationships/image" Target="../media/image757.svg"/><Relationship Id="rId69" Type="http://schemas.openxmlformats.org/officeDocument/2006/relationships/image" Target="../media/image124.svg"/><Relationship Id="rId134" Type="http://schemas.openxmlformats.org/officeDocument/2006/relationships/image" Target="../media/image189.svg"/><Relationship Id="rId579" Type="http://schemas.openxmlformats.org/officeDocument/2006/relationships/image" Target="../media/image634.svg"/><Relationship Id="rId786" Type="http://schemas.openxmlformats.org/officeDocument/2006/relationships/image" Target="../media/image841.svg"/><Relationship Id="rId341" Type="http://schemas.openxmlformats.org/officeDocument/2006/relationships/image" Target="../media/image396.svg"/><Relationship Id="rId439" Type="http://schemas.openxmlformats.org/officeDocument/2006/relationships/image" Target="../media/image494.svg"/><Relationship Id="rId646" Type="http://schemas.openxmlformats.org/officeDocument/2006/relationships/image" Target="../media/image701.svg"/><Relationship Id="rId201" Type="http://schemas.openxmlformats.org/officeDocument/2006/relationships/image" Target="../media/image256.svg"/><Relationship Id="rId285" Type="http://schemas.openxmlformats.org/officeDocument/2006/relationships/image" Target="../media/image340.svg"/><Relationship Id="rId506" Type="http://schemas.openxmlformats.org/officeDocument/2006/relationships/image" Target="../media/image561.svg"/><Relationship Id="rId492" Type="http://schemas.openxmlformats.org/officeDocument/2006/relationships/image" Target="../media/image547.svg"/><Relationship Id="rId713" Type="http://schemas.openxmlformats.org/officeDocument/2006/relationships/image" Target="../media/image768.svg"/><Relationship Id="rId797" Type="http://schemas.openxmlformats.org/officeDocument/2006/relationships/image" Target="../media/image852.svg"/><Relationship Id="rId145" Type="http://schemas.openxmlformats.org/officeDocument/2006/relationships/image" Target="../media/image200.svg"/><Relationship Id="rId352" Type="http://schemas.openxmlformats.org/officeDocument/2006/relationships/image" Target="../media/image407.svg"/><Relationship Id="rId212" Type="http://schemas.openxmlformats.org/officeDocument/2006/relationships/image" Target="../media/image267.svg"/><Relationship Id="rId657" Type="http://schemas.openxmlformats.org/officeDocument/2006/relationships/image" Target="../media/image712.svg"/><Relationship Id="rId296" Type="http://schemas.openxmlformats.org/officeDocument/2006/relationships/image" Target="../media/image351.svg"/><Relationship Id="rId517" Type="http://schemas.openxmlformats.org/officeDocument/2006/relationships/image" Target="../media/image572.svg"/><Relationship Id="rId724" Type="http://schemas.openxmlformats.org/officeDocument/2006/relationships/image" Target="../media/image779.svg"/><Relationship Id="rId60" Type="http://schemas.openxmlformats.org/officeDocument/2006/relationships/image" Target="../media/image115.svg"/><Relationship Id="rId156" Type="http://schemas.openxmlformats.org/officeDocument/2006/relationships/image" Target="../media/image211.svg"/><Relationship Id="rId363" Type="http://schemas.openxmlformats.org/officeDocument/2006/relationships/image" Target="../media/image418.svg"/><Relationship Id="rId570" Type="http://schemas.openxmlformats.org/officeDocument/2006/relationships/image" Target="../media/image625.svg"/><Relationship Id="rId223" Type="http://schemas.openxmlformats.org/officeDocument/2006/relationships/image" Target="../media/image278.svg"/><Relationship Id="rId430" Type="http://schemas.openxmlformats.org/officeDocument/2006/relationships/image" Target="../media/image485.svg"/><Relationship Id="rId668" Type="http://schemas.openxmlformats.org/officeDocument/2006/relationships/image" Target="../media/image723.svg"/><Relationship Id="rId18" Type="http://schemas.openxmlformats.org/officeDocument/2006/relationships/image" Target="../media/image73.svg"/><Relationship Id="rId528" Type="http://schemas.openxmlformats.org/officeDocument/2006/relationships/image" Target="../media/image583.png"/><Relationship Id="rId735" Type="http://schemas.openxmlformats.org/officeDocument/2006/relationships/image" Target="../media/image790.svg"/><Relationship Id="rId167" Type="http://schemas.openxmlformats.org/officeDocument/2006/relationships/image" Target="../media/image222.svg"/><Relationship Id="rId374" Type="http://schemas.openxmlformats.org/officeDocument/2006/relationships/image" Target="../media/image429.svg"/><Relationship Id="rId581" Type="http://schemas.openxmlformats.org/officeDocument/2006/relationships/image" Target="../media/image636.svg"/><Relationship Id="rId71" Type="http://schemas.openxmlformats.org/officeDocument/2006/relationships/image" Target="../media/image126.svg"/><Relationship Id="rId234" Type="http://schemas.openxmlformats.org/officeDocument/2006/relationships/image" Target="../media/image289.svg"/><Relationship Id="rId679" Type="http://schemas.openxmlformats.org/officeDocument/2006/relationships/image" Target="../media/image734.svg"/><Relationship Id="rId802" Type="http://schemas.openxmlformats.org/officeDocument/2006/relationships/image" Target="../media/image857.sv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84.svg"/><Relationship Id="rId441" Type="http://schemas.openxmlformats.org/officeDocument/2006/relationships/image" Target="../media/image496.svg"/><Relationship Id="rId539" Type="http://schemas.openxmlformats.org/officeDocument/2006/relationships/image" Target="../media/image594.svg"/><Relationship Id="rId746" Type="http://schemas.openxmlformats.org/officeDocument/2006/relationships/image" Target="../media/image801.svg"/><Relationship Id="rId178" Type="http://schemas.openxmlformats.org/officeDocument/2006/relationships/image" Target="../media/image233.png"/><Relationship Id="rId301" Type="http://schemas.openxmlformats.org/officeDocument/2006/relationships/image" Target="../media/image356.svg"/><Relationship Id="rId82" Type="http://schemas.openxmlformats.org/officeDocument/2006/relationships/image" Target="../media/image137.svg"/><Relationship Id="rId385" Type="http://schemas.openxmlformats.org/officeDocument/2006/relationships/image" Target="../media/image440.svg"/><Relationship Id="rId592" Type="http://schemas.openxmlformats.org/officeDocument/2006/relationships/image" Target="../media/image647.svg"/><Relationship Id="rId606" Type="http://schemas.openxmlformats.org/officeDocument/2006/relationships/image" Target="../media/image661.svg"/><Relationship Id="rId813" Type="http://schemas.openxmlformats.org/officeDocument/2006/relationships/image" Target="../media/image868.svg"/><Relationship Id="rId245" Type="http://schemas.openxmlformats.org/officeDocument/2006/relationships/image" Target="../media/image300.svg"/><Relationship Id="rId452" Type="http://schemas.openxmlformats.org/officeDocument/2006/relationships/image" Target="../media/image507.svg"/><Relationship Id="rId105" Type="http://schemas.openxmlformats.org/officeDocument/2006/relationships/image" Target="../media/image160.svg"/><Relationship Id="rId312" Type="http://schemas.openxmlformats.org/officeDocument/2006/relationships/image" Target="../media/image367.svg"/><Relationship Id="rId757" Type="http://schemas.openxmlformats.org/officeDocument/2006/relationships/image" Target="../media/image812.svg"/><Relationship Id="rId93" Type="http://schemas.openxmlformats.org/officeDocument/2006/relationships/image" Target="../media/image148.svg"/><Relationship Id="rId189" Type="http://schemas.openxmlformats.org/officeDocument/2006/relationships/image" Target="../media/image244.svg"/><Relationship Id="rId396" Type="http://schemas.openxmlformats.org/officeDocument/2006/relationships/image" Target="../media/image451.svg"/><Relationship Id="rId617" Type="http://schemas.openxmlformats.org/officeDocument/2006/relationships/image" Target="../media/image672.svg"/><Relationship Id="rId824" Type="http://schemas.openxmlformats.org/officeDocument/2006/relationships/image" Target="../media/image879.svg"/><Relationship Id="rId256" Type="http://schemas.openxmlformats.org/officeDocument/2006/relationships/image" Target="../media/image311.svg"/><Relationship Id="rId463" Type="http://schemas.openxmlformats.org/officeDocument/2006/relationships/image" Target="../media/image518.svg"/><Relationship Id="rId670" Type="http://schemas.openxmlformats.org/officeDocument/2006/relationships/image" Target="../media/image725.svg"/><Relationship Id="rId116" Type="http://schemas.openxmlformats.org/officeDocument/2006/relationships/image" Target="../media/image171.png"/><Relationship Id="rId323" Type="http://schemas.openxmlformats.org/officeDocument/2006/relationships/image" Target="../media/image378.svg"/><Relationship Id="rId530" Type="http://schemas.openxmlformats.org/officeDocument/2006/relationships/image" Target="../media/image585.png"/><Relationship Id="rId768" Type="http://schemas.openxmlformats.org/officeDocument/2006/relationships/image" Target="../media/image823.svg"/><Relationship Id="rId20" Type="http://schemas.openxmlformats.org/officeDocument/2006/relationships/image" Target="../media/image75.svg"/><Relationship Id="rId628" Type="http://schemas.openxmlformats.org/officeDocument/2006/relationships/image" Target="../media/image683.svg"/><Relationship Id="rId835" Type="http://schemas.openxmlformats.org/officeDocument/2006/relationships/image" Target="../media/image890.svg"/><Relationship Id="rId267" Type="http://schemas.openxmlformats.org/officeDocument/2006/relationships/image" Target="../media/image322.svg"/><Relationship Id="rId474" Type="http://schemas.openxmlformats.org/officeDocument/2006/relationships/image" Target="../media/image529.svg"/><Relationship Id="rId127" Type="http://schemas.openxmlformats.org/officeDocument/2006/relationships/image" Target="../media/image182.svg"/><Relationship Id="rId681" Type="http://schemas.openxmlformats.org/officeDocument/2006/relationships/image" Target="../media/image736.svg"/><Relationship Id="rId779" Type="http://schemas.openxmlformats.org/officeDocument/2006/relationships/image" Target="../media/image834.svg"/><Relationship Id="rId31" Type="http://schemas.openxmlformats.org/officeDocument/2006/relationships/image" Target="../media/image86.svg"/><Relationship Id="rId334" Type="http://schemas.openxmlformats.org/officeDocument/2006/relationships/image" Target="../media/image389.svg"/><Relationship Id="rId541" Type="http://schemas.openxmlformats.org/officeDocument/2006/relationships/image" Target="../media/image596.png"/><Relationship Id="rId639" Type="http://schemas.openxmlformats.org/officeDocument/2006/relationships/image" Target="../media/image694.svg"/><Relationship Id="rId180" Type="http://schemas.openxmlformats.org/officeDocument/2006/relationships/image" Target="../media/image235.svg"/><Relationship Id="rId278" Type="http://schemas.openxmlformats.org/officeDocument/2006/relationships/image" Target="../media/image333.svg"/><Relationship Id="rId401" Type="http://schemas.openxmlformats.org/officeDocument/2006/relationships/image" Target="../media/image456.svg"/><Relationship Id="rId846" Type="http://schemas.openxmlformats.org/officeDocument/2006/relationships/image" Target="../media/image901.png"/><Relationship Id="rId485" Type="http://schemas.openxmlformats.org/officeDocument/2006/relationships/image" Target="../media/image540.svg"/><Relationship Id="rId692" Type="http://schemas.openxmlformats.org/officeDocument/2006/relationships/image" Target="../media/image747.svg"/><Relationship Id="rId706" Type="http://schemas.openxmlformats.org/officeDocument/2006/relationships/image" Target="../media/image761.png"/><Relationship Id="rId42" Type="http://schemas.openxmlformats.org/officeDocument/2006/relationships/image" Target="../media/image97.svg"/><Relationship Id="rId138" Type="http://schemas.openxmlformats.org/officeDocument/2006/relationships/image" Target="../media/image193.svg"/><Relationship Id="rId345" Type="http://schemas.openxmlformats.org/officeDocument/2006/relationships/image" Target="../media/image400.svg"/><Relationship Id="rId552" Type="http://schemas.openxmlformats.org/officeDocument/2006/relationships/image" Target="../media/image607.svg"/><Relationship Id="rId191" Type="http://schemas.openxmlformats.org/officeDocument/2006/relationships/image" Target="../media/image246.svg"/><Relationship Id="rId205" Type="http://schemas.openxmlformats.org/officeDocument/2006/relationships/image" Target="../media/image260.svg"/><Relationship Id="rId412" Type="http://schemas.openxmlformats.org/officeDocument/2006/relationships/image" Target="../media/image467.svg"/><Relationship Id="rId289" Type="http://schemas.openxmlformats.org/officeDocument/2006/relationships/image" Target="../media/image344.svg"/><Relationship Id="rId496" Type="http://schemas.openxmlformats.org/officeDocument/2006/relationships/image" Target="../media/image551.svg"/><Relationship Id="rId717" Type="http://schemas.openxmlformats.org/officeDocument/2006/relationships/image" Target="../media/image772.svg"/><Relationship Id="rId53" Type="http://schemas.openxmlformats.org/officeDocument/2006/relationships/image" Target="../media/image108.svg"/><Relationship Id="rId149" Type="http://schemas.openxmlformats.org/officeDocument/2006/relationships/image" Target="../media/image204.svg"/><Relationship Id="rId356" Type="http://schemas.openxmlformats.org/officeDocument/2006/relationships/image" Target="../media/image411.svg"/><Relationship Id="rId563" Type="http://schemas.openxmlformats.org/officeDocument/2006/relationships/image" Target="../media/image618.svg"/><Relationship Id="rId770" Type="http://schemas.openxmlformats.org/officeDocument/2006/relationships/image" Target="../media/image825.svg"/><Relationship Id="rId216" Type="http://schemas.openxmlformats.org/officeDocument/2006/relationships/image" Target="../media/image271.svg"/><Relationship Id="rId423" Type="http://schemas.openxmlformats.org/officeDocument/2006/relationships/image" Target="../media/image478.svg"/><Relationship Id="rId630" Type="http://schemas.openxmlformats.org/officeDocument/2006/relationships/image" Target="../media/image685.svg"/><Relationship Id="rId728" Type="http://schemas.openxmlformats.org/officeDocument/2006/relationships/image" Target="../media/image783.svg"/><Relationship Id="rId64" Type="http://schemas.openxmlformats.org/officeDocument/2006/relationships/image" Target="../media/image119.svg"/><Relationship Id="rId367" Type="http://schemas.openxmlformats.org/officeDocument/2006/relationships/image" Target="../media/image422.svg"/><Relationship Id="rId574" Type="http://schemas.openxmlformats.org/officeDocument/2006/relationships/image" Target="../media/image629.svg"/><Relationship Id="rId227" Type="http://schemas.openxmlformats.org/officeDocument/2006/relationships/image" Target="../media/image282.svg"/><Relationship Id="rId781" Type="http://schemas.openxmlformats.org/officeDocument/2006/relationships/image" Target="../media/image836.svg"/><Relationship Id="rId434" Type="http://schemas.openxmlformats.org/officeDocument/2006/relationships/image" Target="../media/image489.svg"/><Relationship Id="rId641" Type="http://schemas.openxmlformats.org/officeDocument/2006/relationships/image" Target="../media/image696.svg"/><Relationship Id="rId739" Type="http://schemas.openxmlformats.org/officeDocument/2006/relationships/image" Target="../media/image794.svg"/><Relationship Id="rId280" Type="http://schemas.openxmlformats.org/officeDocument/2006/relationships/image" Target="../media/image335.svg"/><Relationship Id="rId501" Type="http://schemas.openxmlformats.org/officeDocument/2006/relationships/image" Target="../media/image556.svg"/><Relationship Id="rId75" Type="http://schemas.openxmlformats.org/officeDocument/2006/relationships/image" Target="../media/image130.svg"/><Relationship Id="rId140" Type="http://schemas.openxmlformats.org/officeDocument/2006/relationships/image" Target="../media/image195.svg"/><Relationship Id="rId378" Type="http://schemas.openxmlformats.org/officeDocument/2006/relationships/image" Target="../media/image433.svg"/><Relationship Id="rId585" Type="http://schemas.openxmlformats.org/officeDocument/2006/relationships/image" Target="../media/image640.svg"/><Relationship Id="rId792" Type="http://schemas.openxmlformats.org/officeDocument/2006/relationships/image" Target="../media/image847.svg"/><Relationship Id="rId806" Type="http://schemas.openxmlformats.org/officeDocument/2006/relationships/image" Target="../media/image861.svg"/><Relationship Id="rId6" Type="http://schemas.openxmlformats.org/officeDocument/2006/relationships/image" Target="../media/image61.svg"/><Relationship Id="rId238" Type="http://schemas.openxmlformats.org/officeDocument/2006/relationships/image" Target="../media/image293.svg"/><Relationship Id="rId445" Type="http://schemas.openxmlformats.org/officeDocument/2006/relationships/image" Target="../media/image500.svg"/><Relationship Id="rId652" Type="http://schemas.openxmlformats.org/officeDocument/2006/relationships/image" Target="../media/image707.svg"/><Relationship Id="rId291" Type="http://schemas.openxmlformats.org/officeDocument/2006/relationships/image" Target="../media/image346.svg"/><Relationship Id="rId305" Type="http://schemas.openxmlformats.org/officeDocument/2006/relationships/image" Target="../media/image360.svg"/><Relationship Id="rId512" Type="http://schemas.openxmlformats.org/officeDocument/2006/relationships/image" Target="../media/image567.svg"/><Relationship Id="rId86" Type="http://schemas.openxmlformats.org/officeDocument/2006/relationships/image" Target="../media/image141.svg"/><Relationship Id="rId151" Type="http://schemas.openxmlformats.org/officeDocument/2006/relationships/image" Target="../media/image206.svg"/><Relationship Id="rId389" Type="http://schemas.openxmlformats.org/officeDocument/2006/relationships/image" Target="../media/image444.svg"/><Relationship Id="rId596" Type="http://schemas.openxmlformats.org/officeDocument/2006/relationships/image" Target="../media/image651.svg"/><Relationship Id="rId817" Type="http://schemas.openxmlformats.org/officeDocument/2006/relationships/image" Target="../media/image872.svg"/><Relationship Id="rId249" Type="http://schemas.openxmlformats.org/officeDocument/2006/relationships/image" Target="../media/image304.svg"/><Relationship Id="rId456" Type="http://schemas.openxmlformats.org/officeDocument/2006/relationships/image" Target="../media/image511.svg"/><Relationship Id="rId663" Type="http://schemas.openxmlformats.org/officeDocument/2006/relationships/image" Target="../media/image718.svg"/><Relationship Id="rId13" Type="http://schemas.openxmlformats.org/officeDocument/2006/relationships/image" Target="../media/image68.svg"/><Relationship Id="rId109" Type="http://schemas.openxmlformats.org/officeDocument/2006/relationships/image" Target="../media/image164.svg"/><Relationship Id="rId316" Type="http://schemas.openxmlformats.org/officeDocument/2006/relationships/image" Target="../media/image371.svg"/><Relationship Id="rId523" Type="http://schemas.openxmlformats.org/officeDocument/2006/relationships/image" Target="../media/image578.svg"/><Relationship Id="rId97" Type="http://schemas.openxmlformats.org/officeDocument/2006/relationships/image" Target="../media/image152.svg"/><Relationship Id="rId730" Type="http://schemas.openxmlformats.org/officeDocument/2006/relationships/image" Target="../media/image785.svg"/><Relationship Id="rId828" Type="http://schemas.openxmlformats.org/officeDocument/2006/relationships/image" Target="../media/image883.svg"/><Relationship Id="rId162" Type="http://schemas.openxmlformats.org/officeDocument/2006/relationships/image" Target="../media/image217.svg"/><Relationship Id="rId467" Type="http://schemas.openxmlformats.org/officeDocument/2006/relationships/image" Target="../media/image522.svg"/><Relationship Id="rId674" Type="http://schemas.openxmlformats.org/officeDocument/2006/relationships/image" Target="../media/image729.svg"/><Relationship Id="rId24" Type="http://schemas.openxmlformats.org/officeDocument/2006/relationships/image" Target="../media/image79.svg"/><Relationship Id="rId66" Type="http://schemas.openxmlformats.org/officeDocument/2006/relationships/image" Target="../media/image121.svg"/><Relationship Id="rId131" Type="http://schemas.openxmlformats.org/officeDocument/2006/relationships/image" Target="../media/image186.svg"/><Relationship Id="rId327" Type="http://schemas.openxmlformats.org/officeDocument/2006/relationships/image" Target="../media/image382.svg"/><Relationship Id="rId369" Type="http://schemas.openxmlformats.org/officeDocument/2006/relationships/image" Target="../media/image424.svg"/><Relationship Id="rId534" Type="http://schemas.openxmlformats.org/officeDocument/2006/relationships/image" Target="../media/image589.svg"/><Relationship Id="rId576" Type="http://schemas.openxmlformats.org/officeDocument/2006/relationships/image" Target="../media/image631.svg"/><Relationship Id="rId741" Type="http://schemas.openxmlformats.org/officeDocument/2006/relationships/image" Target="../media/image796.svg"/><Relationship Id="rId783" Type="http://schemas.openxmlformats.org/officeDocument/2006/relationships/image" Target="../media/image838.svg"/><Relationship Id="rId839" Type="http://schemas.openxmlformats.org/officeDocument/2006/relationships/image" Target="../media/image894.svg"/><Relationship Id="rId173" Type="http://schemas.openxmlformats.org/officeDocument/2006/relationships/image" Target="../media/image228.svg"/><Relationship Id="rId229" Type="http://schemas.openxmlformats.org/officeDocument/2006/relationships/image" Target="../media/image284.svg"/><Relationship Id="rId380" Type="http://schemas.openxmlformats.org/officeDocument/2006/relationships/image" Target="../media/image435.svg"/><Relationship Id="rId436" Type="http://schemas.openxmlformats.org/officeDocument/2006/relationships/image" Target="../media/image491.svg"/><Relationship Id="rId601" Type="http://schemas.openxmlformats.org/officeDocument/2006/relationships/image" Target="../media/image656.svg"/><Relationship Id="rId643" Type="http://schemas.openxmlformats.org/officeDocument/2006/relationships/image" Target="../media/image698.svg"/><Relationship Id="rId240" Type="http://schemas.openxmlformats.org/officeDocument/2006/relationships/image" Target="../media/image295.svg"/><Relationship Id="rId478" Type="http://schemas.openxmlformats.org/officeDocument/2006/relationships/image" Target="../media/image533.svg"/><Relationship Id="rId685" Type="http://schemas.openxmlformats.org/officeDocument/2006/relationships/image" Target="../media/image740.svg"/><Relationship Id="rId35" Type="http://schemas.openxmlformats.org/officeDocument/2006/relationships/image" Target="../media/image90.svg"/><Relationship Id="rId77" Type="http://schemas.openxmlformats.org/officeDocument/2006/relationships/image" Target="../media/image132.svg"/><Relationship Id="rId100" Type="http://schemas.openxmlformats.org/officeDocument/2006/relationships/image" Target="../media/image155.svg"/><Relationship Id="rId282" Type="http://schemas.openxmlformats.org/officeDocument/2006/relationships/image" Target="../media/image337.svg"/><Relationship Id="rId338" Type="http://schemas.openxmlformats.org/officeDocument/2006/relationships/image" Target="../media/image393.svg"/><Relationship Id="rId503" Type="http://schemas.openxmlformats.org/officeDocument/2006/relationships/image" Target="../media/image558.svg"/><Relationship Id="rId545" Type="http://schemas.openxmlformats.org/officeDocument/2006/relationships/image" Target="../media/image600.svg"/><Relationship Id="rId587" Type="http://schemas.openxmlformats.org/officeDocument/2006/relationships/image" Target="../media/image642.svg"/><Relationship Id="rId710" Type="http://schemas.openxmlformats.org/officeDocument/2006/relationships/image" Target="../media/image765.png"/><Relationship Id="rId752" Type="http://schemas.openxmlformats.org/officeDocument/2006/relationships/image" Target="../media/image807.svg"/><Relationship Id="rId808" Type="http://schemas.openxmlformats.org/officeDocument/2006/relationships/image" Target="../media/image863.svg"/><Relationship Id="rId8" Type="http://schemas.openxmlformats.org/officeDocument/2006/relationships/image" Target="../media/image63.svg"/><Relationship Id="rId142" Type="http://schemas.openxmlformats.org/officeDocument/2006/relationships/image" Target="../media/image197.svg"/><Relationship Id="rId184" Type="http://schemas.openxmlformats.org/officeDocument/2006/relationships/image" Target="../media/image239.svg"/><Relationship Id="rId391" Type="http://schemas.openxmlformats.org/officeDocument/2006/relationships/image" Target="../media/image446.svg"/><Relationship Id="rId405" Type="http://schemas.openxmlformats.org/officeDocument/2006/relationships/image" Target="../media/image460.svg"/><Relationship Id="rId447" Type="http://schemas.openxmlformats.org/officeDocument/2006/relationships/image" Target="../media/image502.svg"/><Relationship Id="rId612" Type="http://schemas.openxmlformats.org/officeDocument/2006/relationships/image" Target="../media/image667.svg"/><Relationship Id="rId794" Type="http://schemas.openxmlformats.org/officeDocument/2006/relationships/image" Target="../media/image849.svg"/><Relationship Id="rId251" Type="http://schemas.openxmlformats.org/officeDocument/2006/relationships/image" Target="../media/image306.svg"/><Relationship Id="rId489" Type="http://schemas.openxmlformats.org/officeDocument/2006/relationships/image" Target="../media/image544.svg"/><Relationship Id="rId654" Type="http://schemas.openxmlformats.org/officeDocument/2006/relationships/image" Target="../media/image709.svg"/><Relationship Id="rId696" Type="http://schemas.openxmlformats.org/officeDocument/2006/relationships/image" Target="../media/image751.svg"/><Relationship Id="rId46" Type="http://schemas.openxmlformats.org/officeDocument/2006/relationships/image" Target="../media/image101.svg"/><Relationship Id="rId293" Type="http://schemas.openxmlformats.org/officeDocument/2006/relationships/image" Target="../media/image348.svg"/><Relationship Id="rId307" Type="http://schemas.openxmlformats.org/officeDocument/2006/relationships/image" Target="../media/image362.svg"/><Relationship Id="rId349" Type="http://schemas.openxmlformats.org/officeDocument/2006/relationships/image" Target="../media/image404.svg"/><Relationship Id="rId514" Type="http://schemas.openxmlformats.org/officeDocument/2006/relationships/image" Target="../media/image569.svg"/><Relationship Id="rId556" Type="http://schemas.openxmlformats.org/officeDocument/2006/relationships/image" Target="../media/image611.svg"/><Relationship Id="rId721" Type="http://schemas.openxmlformats.org/officeDocument/2006/relationships/image" Target="../media/image776.svg"/><Relationship Id="rId763" Type="http://schemas.openxmlformats.org/officeDocument/2006/relationships/image" Target="../media/image818.svg"/><Relationship Id="rId88" Type="http://schemas.openxmlformats.org/officeDocument/2006/relationships/image" Target="../media/image143.svg"/><Relationship Id="rId111" Type="http://schemas.openxmlformats.org/officeDocument/2006/relationships/image" Target="../media/image166.svg"/><Relationship Id="rId153" Type="http://schemas.openxmlformats.org/officeDocument/2006/relationships/image" Target="../media/image208.svg"/><Relationship Id="rId195" Type="http://schemas.openxmlformats.org/officeDocument/2006/relationships/image" Target="../media/image250.svg"/><Relationship Id="rId209" Type="http://schemas.openxmlformats.org/officeDocument/2006/relationships/image" Target="../media/image264.svg"/><Relationship Id="rId360" Type="http://schemas.openxmlformats.org/officeDocument/2006/relationships/image" Target="../media/image415.svg"/><Relationship Id="rId416" Type="http://schemas.openxmlformats.org/officeDocument/2006/relationships/image" Target="../media/image471.svg"/><Relationship Id="rId598" Type="http://schemas.openxmlformats.org/officeDocument/2006/relationships/image" Target="../media/image653.svg"/><Relationship Id="rId819" Type="http://schemas.openxmlformats.org/officeDocument/2006/relationships/image" Target="../media/image874.svg"/><Relationship Id="rId220" Type="http://schemas.openxmlformats.org/officeDocument/2006/relationships/image" Target="../media/image275.svg"/><Relationship Id="rId458" Type="http://schemas.openxmlformats.org/officeDocument/2006/relationships/image" Target="../media/image513.svg"/><Relationship Id="rId623" Type="http://schemas.openxmlformats.org/officeDocument/2006/relationships/image" Target="../media/image678.svg"/><Relationship Id="rId665" Type="http://schemas.openxmlformats.org/officeDocument/2006/relationships/image" Target="../media/image720.svg"/><Relationship Id="rId830" Type="http://schemas.openxmlformats.org/officeDocument/2006/relationships/image" Target="../media/image885.svg"/><Relationship Id="rId15" Type="http://schemas.openxmlformats.org/officeDocument/2006/relationships/image" Target="../media/image70.svg"/><Relationship Id="rId57" Type="http://schemas.openxmlformats.org/officeDocument/2006/relationships/image" Target="../media/image112.svg"/><Relationship Id="rId262" Type="http://schemas.openxmlformats.org/officeDocument/2006/relationships/image" Target="../media/image317.svg"/><Relationship Id="rId318" Type="http://schemas.openxmlformats.org/officeDocument/2006/relationships/image" Target="../media/image373.svg"/><Relationship Id="rId525" Type="http://schemas.openxmlformats.org/officeDocument/2006/relationships/image" Target="../media/image580.svg"/><Relationship Id="rId567" Type="http://schemas.openxmlformats.org/officeDocument/2006/relationships/image" Target="../media/image622.svg"/><Relationship Id="rId732" Type="http://schemas.openxmlformats.org/officeDocument/2006/relationships/image" Target="../media/image787.svg"/><Relationship Id="rId99" Type="http://schemas.openxmlformats.org/officeDocument/2006/relationships/image" Target="../media/image154.svg"/><Relationship Id="rId122" Type="http://schemas.openxmlformats.org/officeDocument/2006/relationships/image" Target="../media/image177.svg"/><Relationship Id="rId164" Type="http://schemas.openxmlformats.org/officeDocument/2006/relationships/image" Target="../media/image219.svg"/><Relationship Id="rId371" Type="http://schemas.openxmlformats.org/officeDocument/2006/relationships/image" Target="../media/image426.svg"/><Relationship Id="rId774" Type="http://schemas.openxmlformats.org/officeDocument/2006/relationships/image" Target="../media/image829.svg"/><Relationship Id="rId427" Type="http://schemas.openxmlformats.org/officeDocument/2006/relationships/image" Target="../media/image482.svg"/><Relationship Id="rId469" Type="http://schemas.openxmlformats.org/officeDocument/2006/relationships/image" Target="../media/image524.svg"/><Relationship Id="rId634" Type="http://schemas.openxmlformats.org/officeDocument/2006/relationships/image" Target="../media/image689.svg"/><Relationship Id="rId676" Type="http://schemas.openxmlformats.org/officeDocument/2006/relationships/image" Target="../media/image731.svg"/><Relationship Id="rId841" Type="http://schemas.openxmlformats.org/officeDocument/2006/relationships/image" Target="../media/image896.svg"/><Relationship Id="rId26" Type="http://schemas.openxmlformats.org/officeDocument/2006/relationships/image" Target="../media/image81.svg"/><Relationship Id="rId231" Type="http://schemas.openxmlformats.org/officeDocument/2006/relationships/image" Target="../media/image286.svg"/><Relationship Id="rId273" Type="http://schemas.openxmlformats.org/officeDocument/2006/relationships/image" Target="../media/image328.svg"/><Relationship Id="rId329" Type="http://schemas.openxmlformats.org/officeDocument/2006/relationships/image" Target="../media/image384.svg"/><Relationship Id="rId480" Type="http://schemas.openxmlformats.org/officeDocument/2006/relationships/image" Target="../media/image535.svg"/><Relationship Id="rId536" Type="http://schemas.openxmlformats.org/officeDocument/2006/relationships/image" Target="../media/image591.svg"/><Relationship Id="rId701" Type="http://schemas.openxmlformats.org/officeDocument/2006/relationships/image" Target="../media/image756.svg"/><Relationship Id="rId68" Type="http://schemas.openxmlformats.org/officeDocument/2006/relationships/image" Target="../media/image123.svg"/><Relationship Id="rId133" Type="http://schemas.openxmlformats.org/officeDocument/2006/relationships/image" Target="../media/image188.svg"/><Relationship Id="rId175" Type="http://schemas.openxmlformats.org/officeDocument/2006/relationships/image" Target="../media/image230.svg"/><Relationship Id="rId340" Type="http://schemas.openxmlformats.org/officeDocument/2006/relationships/image" Target="../media/image395.svg"/><Relationship Id="rId578" Type="http://schemas.openxmlformats.org/officeDocument/2006/relationships/image" Target="../media/image633.svg"/><Relationship Id="rId743" Type="http://schemas.openxmlformats.org/officeDocument/2006/relationships/image" Target="../media/image798.svg"/><Relationship Id="rId785" Type="http://schemas.openxmlformats.org/officeDocument/2006/relationships/image" Target="../media/image840.svg"/><Relationship Id="rId200" Type="http://schemas.openxmlformats.org/officeDocument/2006/relationships/image" Target="../media/image255.svg"/><Relationship Id="rId382" Type="http://schemas.openxmlformats.org/officeDocument/2006/relationships/image" Target="../media/image437.svg"/><Relationship Id="rId438" Type="http://schemas.openxmlformats.org/officeDocument/2006/relationships/image" Target="../media/image493.svg"/><Relationship Id="rId603" Type="http://schemas.openxmlformats.org/officeDocument/2006/relationships/image" Target="../media/image658.svg"/><Relationship Id="rId645" Type="http://schemas.openxmlformats.org/officeDocument/2006/relationships/image" Target="../media/image700.svg"/><Relationship Id="rId687" Type="http://schemas.openxmlformats.org/officeDocument/2006/relationships/image" Target="../media/image742.svg"/><Relationship Id="rId810" Type="http://schemas.openxmlformats.org/officeDocument/2006/relationships/image" Target="../media/image865.svg"/><Relationship Id="rId242" Type="http://schemas.openxmlformats.org/officeDocument/2006/relationships/image" Target="../media/image297.svg"/><Relationship Id="rId284" Type="http://schemas.openxmlformats.org/officeDocument/2006/relationships/image" Target="../media/image339.svg"/><Relationship Id="rId491" Type="http://schemas.openxmlformats.org/officeDocument/2006/relationships/image" Target="../media/image546.svg"/><Relationship Id="rId505" Type="http://schemas.openxmlformats.org/officeDocument/2006/relationships/image" Target="../media/image560.svg"/><Relationship Id="rId712" Type="http://schemas.openxmlformats.org/officeDocument/2006/relationships/image" Target="../media/image767.svg"/><Relationship Id="rId37" Type="http://schemas.openxmlformats.org/officeDocument/2006/relationships/image" Target="../media/image92.svg"/><Relationship Id="rId79" Type="http://schemas.openxmlformats.org/officeDocument/2006/relationships/image" Target="../media/image134.svg"/><Relationship Id="rId102" Type="http://schemas.openxmlformats.org/officeDocument/2006/relationships/image" Target="../media/image157.svg"/><Relationship Id="rId144" Type="http://schemas.openxmlformats.org/officeDocument/2006/relationships/image" Target="../media/image199.svg"/><Relationship Id="rId547" Type="http://schemas.openxmlformats.org/officeDocument/2006/relationships/image" Target="../media/image602.svg"/><Relationship Id="rId589" Type="http://schemas.openxmlformats.org/officeDocument/2006/relationships/image" Target="../media/image644.png"/><Relationship Id="rId754" Type="http://schemas.openxmlformats.org/officeDocument/2006/relationships/image" Target="../media/image809.svg"/><Relationship Id="rId796" Type="http://schemas.openxmlformats.org/officeDocument/2006/relationships/image" Target="../media/image851.png"/><Relationship Id="rId90" Type="http://schemas.openxmlformats.org/officeDocument/2006/relationships/image" Target="../media/image145.svg"/><Relationship Id="rId186" Type="http://schemas.openxmlformats.org/officeDocument/2006/relationships/image" Target="../media/image241.svg"/><Relationship Id="rId351" Type="http://schemas.openxmlformats.org/officeDocument/2006/relationships/image" Target="../media/image406.svg"/><Relationship Id="rId393" Type="http://schemas.openxmlformats.org/officeDocument/2006/relationships/image" Target="../media/image448.svg"/><Relationship Id="rId407" Type="http://schemas.openxmlformats.org/officeDocument/2006/relationships/image" Target="../media/image462.svg"/><Relationship Id="rId449" Type="http://schemas.openxmlformats.org/officeDocument/2006/relationships/image" Target="../media/image504.svg"/><Relationship Id="rId614" Type="http://schemas.openxmlformats.org/officeDocument/2006/relationships/image" Target="../media/image669.svg"/><Relationship Id="rId656" Type="http://schemas.openxmlformats.org/officeDocument/2006/relationships/image" Target="../media/image711.svg"/><Relationship Id="rId821" Type="http://schemas.openxmlformats.org/officeDocument/2006/relationships/image" Target="../media/image876.svg"/><Relationship Id="rId211" Type="http://schemas.openxmlformats.org/officeDocument/2006/relationships/image" Target="../media/image266.svg"/><Relationship Id="rId253" Type="http://schemas.openxmlformats.org/officeDocument/2006/relationships/image" Target="../media/image308.svg"/><Relationship Id="rId295" Type="http://schemas.openxmlformats.org/officeDocument/2006/relationships/image" Target="../media/image350.svg"/><Relationship Id="rId309" Type="http://schemas.openxmlformats.org/officeDocument/2006/relationships/image" Target="../media/image364.svg"/><Relationship Id="rId460" Type="http://schemas.openxmlformats.org/officeDocument/2006/relationships/image" Target="../media/image515.svg"/><Relationship Id="rId516" Type="http://schemas.openxmlformats.org/officeDocument/2006/relationships/image" Target="../media/image571.svg"/><Relationship Id="rId698" Type="http://schemas.openxmlformats.org/officeDocument/2006/relationships/image" Target="../media/image753.svg"/><Relationship Id="rId48" Type="http://schemas.openxmlformats.org/officeDocument/2006/relationships/image" Target="../media/image103.svg"/><Relationship Id="rId113" Type="http://schemas.openxmlformats.org/officeDocument/2006/relationships/image" Target="../media/image168.svg"/><Relationship Id="rId320" Type="http://schemas.openxmlformats.org/officeDocument/2006/relationships/image" Target="../media/image375.svg"/><Relationship Id="rId558" Type="http://schemas.openxmlformats.org/officeDocument/2006/relationships/image" Target="../media/image613.svg"/><Relationship Id="rId723" Type="http://schemas.openxmlformats.org/officeDocument/2006/relationships/image" Target="../media/image778.svg"/><Relationship Id="rId765" Type="http://schemas.openxmlformats.org/officeDocument/2006/relationships/image" Target="../media/image820.png"/><Relationship Id="rId155" Type="http://schemas.openxmlformats.org/officeDocument/2006/relationships/image" Target="../media/image210.svg"/><Relationship Id="rId197" Type="http://schemas.openxmlformats.org/officeDocument/2006/relationships/image" Target="../media/image252.svg"/><Relationship Id="rId362" Type="http://schemas.openxmlformats.org/officeDocument/2006/relationships/image" Target="../media/image417.svg"/><Relationship Id="rId418" Type="http://schemas.openxmlformats.org/officeDocument/2006/relationships/image" Target="../media/image473.svg"/><Relationship Id="rId625" Type="http://schemas.openxmlformats.org/officeDocument/2006/relationships/image" Target="../media/image680.svg"/><Relationship Id="rId832" Type="http://schemas.openxmlformats.org/officeDocument/2006/relationships/image" Target="../media/image887.svg"/><Relationship Id="rId222" Type="http://schemas.openxmlformats.org/officeDocument/2006/relationships/image" Target="../media/image277.svg"/><Relationship Id="rId264" Type="http://schemas.openxmlformats.org/officeDocument/2006/relationships/image" Target="../media/image319.svg"/><Relationship Id="rId471" Type="http://schemas.openxmlformats.org/officeDocument/2006/relationships/image" Target="../media/image526.svg"/><Relationship Id="rId667" Type="http://schemas.openxmlformats.org/officeDocument/2006/relationships/image" Target="../media/image722.svg"/><Relationship Id="rId17" Type="http://schemas.openxmlformats.org/officeDocument/2006/relationships/image" Target="../media/image72.svg"/><Relationship Id="rId59" Type="http://schemas.openxmlformats.org/officeDocument/2006/relationships/image" Target="../media/image114.svg"/><Relationship Id="rId124" Type="http://schemas.openxmlformats.org/officeDocument/2006/relationships/image" Target="../media/image179.svg"/><Relationship Id="rId527" Type="http://schemas.openxmlformats.org/officeDocument/2006/relationships/image" Target="../media/image582.svg"/><Relationship Id="rId569" Type="http://schemas.openxmlformats.org/officeDocument/2006/relationships/image" Target="../media/image624.svg"/><Relationship Id="rId734" Type="http://schemas.openxmlformats.org/officeDocument/2006/relationships/image" Target="../media/image789.svg"/><Relationship Id="rId776" Type="http://schemas.openxmlformats.org/officeDocument/2006/relationships/image" Target="../media/image831.svg"/><Relationship Id="rId70" Type="http://schemas.openxmlformats.org/officeDocument/2006/relationships/image" Target="../media/image125.svg"/><Relationship Id="rId166" Type="http://schemas.openxmlformats.org/officeDocument/2006/relationships/image" Target="../media/image221.svg"/><Relationship Id="rId331" Type="http://schemas.openxmlformats.org/officeDocument/2006/relationships/image" Target="../media/image386.svg"/><Relationship Id="rId373" Type="http://schemas.openxmlformats.org/officeDocument/2006/relationships/image" Target="../media/image428.svg"/><Relationship Id="rId429" Type="http://schemas.openxmlformats.org/officeDocument/2006/relationships/image" Target="../media/image484.svg"/><Relationship Id="rId580" Type="http://schemas.openxmlformats.org/officeDocument/2006/relationships/image" Target="../media/image635.svg"/><Relationship Id="rId636" Type="http://schemas.openxmlformats.org/officeDocument/2006/relationships/image" Target="../media/image691.svg"/><Relationship Id="rId801" Type="http://schemas.openxmlformats.org/officeDocument/2006/relationships/image" Target="../media/image856.svg"/><Relationship Id="rId1" Type="http://schemas.openxmlformats.org/officeDocument/2006/relationships/slideLayout" Target="../slideLayouts/slideLayout1.xml"/><Relationship Id="rId233" Type="http://schemas.openxmlformats.org/officeDocument/2006/relationships/image" Target="../media/image288.svg"/><Relationship Id="rId440" Type="http://schemas.openxmlformats.org/officeDocument/2006/relationships/image" Target="../media/image495.svg"/><Relationship Id="rId678" Type="http://schemas.openxmlformats.org/officeDocument/2006/relationships/image" Target="../media/image733.svg"/><Relationship Id="rId843" Type="http://schemas.openxmlformats.org/officeDocument/2006/relationships/image" Target="../media/image898.svg"/><Relationship Id="rId28" Type="http://schemas.openxmlformats.org/officeDocument/2006/relationships/image" Target="../media/image83.svg"/><Relationship Id="rId275" Type="http://schemas.openxmlformats.org/officeDocument/2006/relationships/image" Target="../media/image330.svg"/><Relationship Id="rId300" Type="http://schemas.openxmlformats.org/officeDocument/2006/relationships/image" Target="../media/image355.svg"/><Relationship Id="rId482" Type="http://schemas.openxmlformats.org/officeDocument/2006/relationships/image" Target="../media/image537.svg"/><Relationship Id="rId538" Type="http://schemas.openxmlformats.org/officeDocument/2006/relationships/image" Target="../media/image593.png"/><Relationship Id="rId703" Type="http://schemas.openxmlformats.org/officeDocument/2006/relationships/image" Target="../media/image758.svg"/><Relationship Id="rId745" Type="http://schemas.openxmlformats.org/officeDocument/2006/relationships/image" Target="../media/image800.svg"/><Relationship Id="rId81" Type="http://schemas.openxmlformats.org/officeDocument/2006/relationships/image" Target="../media/image136.svg"/><Relationship Id="rId135" Type="http://schemas.openxmlformats.org/officeDocument/2006/relationships/image" Target="../media/image190.svg"/><Relationship Id="rId177" Type="http://schemas.openxmlformats.org/officeDocument/2006/relationships/image" Target="../media/image232.svg"/><Relationship Id="rId342" Type="http://schemas.openxmlformats.org/officeDocument/2006/relationships/image" Target="../media/image397.svg"/><Relationship Id="rId384" Type="http://schemas.openxmlformats.org/officeDocument/2006/relationships/image" Target="../media/image439.svg"/><Relationship Id="rId591" Type="http://schemas.openxmlformats.org/officeDocument/2006/relationships/image" Target="../media/image646.svg"/><Relationship Id="rId605" Type="http://schemas.openxmlformats.org/officeDocument/2006/relationships/image" Target="../media/image660.svg"/><Relationship Id="rId787" Type="http://schemas.openxmlformats.org/officeDocument/2006/relationships/image" Target="../media/image842.svg"/><Relationship Id="rId812" Type="http://schemas.openxmlformats.org/officeDocument/2006/relationships/image" Target="../media/image867.svg"/><Relationship Id="rId202" Type="http://schemas.openxmlformats.org/officeDocument/2006/relationships/image" Target="../media/image257.svg"/><Relationship Id="rId244" Type="http://schemas.openxmlformats.org/officeDocument/2006/relationships/image" Target="../media/image299.svg"/><Relationship Id="rId647" Type="http://schemas.openxmlformats.org/officeDocument/2006/relationships/image" Target="../media/image702.svg"/><Relationship Id="rId689" Type="http://schemas.openxmlformats.org/officeDocument/2006/relationships/image" Target="../media/image744.svg"/><Relationship Id="rId39" Type="http://schemas.openxmlformats.org/officeDocument/2006/relationships/image" Target="../media/image94.svg"/><Relationship Id="rId286" Type="http://schemas.openxmlformats.org/officeDocument/2006/relationships/image" Target="../media/image341.svg"/><Relationship Id="rId451" Type="http://schemas.openxmlformats.org/officeDocument/2006/relationships/image" Target="../media/image506.svg"/><Relationship Id="rId493" Type="http://schemas.openxmlformats.org/officeDocument/2006/relationships/image" Target="../media/image548.svg"/><Relationship Id="rId507" Type="http://schemas.openxmlformats.org/officeDocument/2006/relationships/image" Target="../media/image562.svg"/><Relationship Id="rId549" Type="http://schemas.openxmlformats.org/officeDocument/2006/relationships/image" Target="../media/image604.svg"/><Relationship Id="rId714" Type="http://schemas.openxmlformats.org/officeDocument/2006/relationships/image" Target="../media/image769.svg"/><Relationship Id="rId756" Type="http://schemas.openxmlformats.org/officeDocument/2006/relationships/image" Target="../media/image811.svg"/><Relationship Id="rId50" Type="http://schemas.openxmlformats.org/officeDocument/2006/relationships/image" Target="../media/image105.svg"/><Relationship Id="rId104" Type="http://schemas.openxmlformats.org/officeDocument/2006/relationships/image" Target="../media/image159.svg"/><Relationship Id="rId146" Type="http://schemas.openxmlformats.org/officeDocument/2006/relationships/image" Target="../media/image201.svg"/><Relationship Id="rId188" Type="http://schemas.openxmlformats.org/officeDocument/2006/relationships/image" Target="../media/image243.svg"/><Relationship Id="rId311" Type="http://schemas.openxmlformats.org/officeDocument/2006/relationships/image" Target="../media/image366.svg"/><Relationship Id="rId353" Type="http://schemas.openxmlformats.org/officeDocument/2006/relationships/image" Target="../media/image408.svg"/><Relationship Id="rId395" Type="http://schemas.openxmlformats.org/officeDocument/2006/relationships/image" Target="../media/image450.svg"/><Relationship Id="rId409" Type="http://schemas.openxmlformats.org/officeDocument/2006/relationships/image" Target="../media/image464.svg"/><Relationship Id="rId560" Type="http://schemas.openxmlformats.org/officeDocument/2006/relationships/image" Target="../media/image615.svg"/><Relationship Id="rId798" Type="http://schemas.openxmlformats.org/officeDocument/2006/relationships/image" Target="../media/image853.svg"/><Relationship Id="rId92" Type="http://schemas.openxmlformats.org/officeDocument/2006/relationships/image" Target="../media/image147.svg"/><Relationship Id="rId213" Type="http://schemas.openxmlformats.org/officeDocument/2006/relationships/image" Target="../media/image268.png"/><Relationship Id="rId420" Type="http://schemas.openxmlformats.org/officeDocument/2006/relationships/image" Target="../media/image475.svg"/><Relationship Id="rId616" Type="http://schemas.openxmlformats.org/officeDocument/2006/relationships/image" Target="../media/image671.svg"/><Relationship Id="rId658" Type="http://schemas.openxmlformats.org/officeDocument/2006/relationships/image" Target="../media/image713.svg"/><Relationship Id="rId823" Type="http://schemas.openxmlformats.org/officeDocument/2006/relationships/image" Target="../media/image878.svg"/><Relationship Id="rId255" Type="http://schemas.openxmlformats.org/officeDocument/2006/relationships/image" Target="../media/image310.svg"/><Relationship Id="rId297" Type="http://schemas.openxmlformats.org/officeDocument/2006/relationships/image" Target="../media/image352.svg"/><Relationship Id="rId462" Type="http://schemas.openxmlformats.org/officeDocument/2006/relationships/image" Target="../media/image517.svg"/><Relationship Id="rId518" Type="http://schemas.openxmlformats.org/officeDocument/2006/relationships/image" Target="../media/image573.svg"/><Relationship Id="rId725" Type="http://schemas.openxmlformats.org/officeDocument/2006/relationships/image" Target="../media/image780.svg"/><Relationship Id="rId115" Type="http://schemas.openxmlformats.org/officeDocument/2006/relationships/image" Target="../media/image170.svg"/><Relationship Id="rId157" Type="http://schemas.openxmlformats.org/officeDocument/2006/relationships/image" Target="../media/image212.svg"/><Relationship Id="rId322" Type="http://schemas.openxmlformats.org/officeDocument/2006/relationships/image" Target="../media/image377.svg"/><Relationship Id="rId364" Type="http://schemas.openxmlformats.org/officeDocument/2006/relationships/image" Target="../media/image419.svg"/><Relationship Id="rId767" Type="http://schemas.openxmlformats.org/officeDocument/2006/relationships/image" Target="../media/image822.svg"/><Relationship Id="rId61" Type="http://schemas.openxmlformats.org/officeDocument/2006/relationships/image" Target="../media/image116.svg"/><Relationship Id="rId199" Type="http://schemas.openxmlformats.org/officeDocument/2006/relationships/image" Target="../media/image254.svg"/><Relationship Id="rId571" Type="http://schemas.openxmlformats.org/officeDocument/2006/relationships/image" Target="../media/image626.svg"/><Relationship Id="rId627" Type="http://schemas.openxmlformats.org/officeDocument/2006/relationships/image" Target="../media/image682.svg"/><Relationship Id="rId669" Type="http://schemas.openxmlformats.org/officeDocument/2006/relationships/image" Target="../media/image724.svg"/><Relationship Id="rId834" Type="http://schemas.openxmlformats.org/officeDocument/2006/relationships/image" Target="../media/image889.svg"/><Relationship Id="rId19" Type="http://schemas.openxmlformats.org/officeDocument/2006/relationships/image" Target="../media/image74.svg"/><Relationship Id="rId224" Type="http://schemas.openxmlformats.org/officeDocument/2006/relationships/image" Target="../media/image279.svg"/><Relationship Id="rId266" Type="http://schemas.openxmlformats.org/officeDocument/2006/relationships/image" Target="../media/image321.svg"/><Relationship Id="rId431" Type="http://schemas.openxmlformats.org/officeDocument/2006/relationships/image" Target="../media/image486.svg"/><Relationship Id="rId473" Type="http://schemas.openxmlformats.org/officeDocument/2006/relationships/image" Target="../media/image528.svg"/><Relationship Id="rId529" Type="http://schemas.openxmlformats.org/officeDocument/2006/relationships/image" Target="../media/image584.svg"/><Relationship Id="rId680" Type="http://schemas.openxmlformats.org/officeDocument/2006/relationships/image" Target="../media/image735.svg"/><Relationship Id="rId736" Type="http://schemas.openxmlformats.org/officeDocument/2006/relationships/image" Target="../media/image791.svg"/><Relationship Id="rId30" Type="http://schemas.openxmlformats.org/officeDocument/2006/relationships/image" Target="../media/image85.svg"/><Relationship Id="rId126" Type="http://schemas.openxmlformats.org/officeDocument/2006/relationships/image" Target="../media/image181.svg"/><Relationship Id="rId168" Type="http://schemas.openxmlformats.org/officeDocument/2006/relationships/image" Target="../media/image223.svg"/><Relationship Id="rId333" Type="http://schemas.openxmlformats.org/officeDocument/2006/relationships/image" Target="../media/image388.svg"/><Relationship Id="rId540" Type="http://schemas.openxmlformats.org/officeDocument/2006/relationships/image" Target="../media/image595.svg"/><Relationship Id="rId778" Type="http://schemas.openxmlformats.org/officeDocument/2006/relationships/image" Target="../media/image833.svg"/><Relationship Id="rId72" Type="http://schemas.openxmlformats.org/officeDocument/2006/relationships/image" Target="../media/image127.svg"/><Relationship Id="rId375" Type="http://schemas.openxmlformats.org/officeDocument/2006/relationships/image" Target="../media/image430.svg"/><Relationship Id="rId582" Type="http://schemas.openxmlformats.org/officeDocument/2006/relationships/image" Target="../media/image637.svg"/><Relationship Id="rId638" Type="http://schemas.openxmlformats.org/officeDocument/2006/relationships/image" Target="../media/image693.svg"/><Relationship Id="rId803" Type="http://schemas.openxmlformats.org/officeDocument/2006/relationships/image" Target="../media/image858.svg"/><Relationship Id="rId845" Type="http://schemas.openxmlformats.org/officeDocument/2006/relationships/image" Target="../media/image900.svg"/><Relationship Id="rId3" Type="http://schemas.openxmlformats.org/officeDocument/2006/relationships/image" Target="../media/image58.png"/><Relationship Id="rId235" Type="http://schemas.openxmlformats.org/officeDocument/2006/relationships/image" Target="../media/image290.svg"/><Relationship Id="rId277" Type="http://schemas.openxmlformats.org/officeDocument/2006/relationships/image" Target="../media/image332.svg"/><Relationship Id="rId400" Type="http://schemas.openxmlformats.org/officeDocument/2006/relationships/image" Target="../media/image455.svg"/><Relationship Id="rId442" Type="http://schemas.openxmlformats.org/officeDocument/2006/relationships/image" Target="../media/image497.svg"/><Relationship Id="rId484" Type="http://schemas.openxmlformats.org/officeDocument/2006/relationships/image" Target="../media/image539.svg"/><Relationship Id="rId705" Type="http://schemas.openxmlformats.org/officeDocument/2006/relationships/image" Target="../media/image760.svg"/><Relationship Id="rId137" Type="http://schemas.openxmlformats.org/officeDocument/2006/relationships/image" Target="../media/image192.svg"/><Relationship Id="rId302" Type="http://schemas.openxmlformats.org/officeDocument/2006/relationships/image" Target="../media/image357.svg"/><Relationship Id="rId344" Type="http://schemas.openxmlformats.org/officeDocument/2006/relationships/image" Target="../media/image399.svg"/><Relationship Id="rId691" Type="http://schemas.openxmlformats.org/officeDocument/2006/relationships/image" Target="../media/image746.svg"/><Relationship Id="rId747" Type="http://schemas.openxmlformats.org/officeDocument/2006/relationships/image" Target="../media/image802.svg"/><Relationship Id="rId789" Type="http://schemas.openxmlformats.org/officeDocument/2006/relationships/image" Target="../media/image844.svg"/><Relationship Id="rId41" Type="http://schemas.openxmlformats.org/officeDocument/2006/relationships/image" Target="../media/image96.svg"/><Relationship Id="rId83" Type="http://schemas.openxmlformats.org/officeDocument/2006/relationships/image" Target="../media/image138.svg"/><Relationship Id="rId179" Type="http://schemas.openxmlformats.org/officeDocument/2006/relationships/image" Target="../media/image234.svg"/><Relationship Id="rId386" Type="http://schemas.openxmlformats.org/officeDocument/2006/relationships/image" Target="../media/image441.svg"/><Relationship Id="rId551" Type="http://schemas.openxmlformats.org/officeDocument/2006/relationships/image" Target="../media/image606.svg"/><Relationship Id="rId593" Type="http://schemas.openxmlformats.org/officeDocument/2006/relationships/image" Target="../media/image648.svg"/><Relationship Id="rId607" Type="http://schemas.openxmlformats.org/officeDocument/2006/relationships/image" Target="../media/image662.svg"/><Relationship Id="rId649" Type="http://schemas.openxmlformats.org/officeDocument/2006/relationships/image" Target="../media/image704.svg"/><Relationship Id="rId814" Type="http://schemas.openxmlformats.org/officeDocument/2006/relationships/image" Target="../media/image869.png"/><Relationship Id="rId190" Type="http://schemas.openxmlformats.org/officeDocument/2006/relationships/image" Target="../media/image245.svg"/><Relationship Id="rId204" Type="http://schemas.openxmlformats.org/officeDocument/2006/relationships/image" Target="../media/image259.svg"/><Relationship Id="rId246" Type="http://schemas.openxmlformats.org/officeDocument/2006/relationships/image" Target="../media/image301.svg"/><Relationship Id="rId288" Type="http://schemas.openxmlformats.org/officeDocument/2006/relationships/image" Target="../media/image343.svg"/><Relationship Id="rId411" Type="http://schemas.openxmlformats.org/officeDocument/2006/relationships/image" Target="../media/image466.svg"/><Relationship Id="rId453" Type="http://schemas.openxmlformats.org/officeDocument/2006/relationships/image" Target="../media/image508.svg"/><Relationship Id="rId509" Type="http://schemas.openxmlformats.org/officeDocument/2006/relationships/image" Target="../media/image564.svg"/><Relationship Id="rId660" Type="http://schemas.openxmlformats.org/officeDocument/2006/relationships/image" Target="../media/image715.svg"/><Relationship Id="rId106" Type="http://schemas.openxmlformats.org/officeDocument/2006/relationships/image" Target="../media/image161.svg"/><Relationship Id="rId313" Type="http://schemas.openxmlformats.org/officeDocument/2006/relationships/image" Target="../media/image368.svg"/><Relationship Id="rId495" Type="http://schemas.openxmlformats.org/officeDocument/2006/relationships/image" Target="../media/image550.svg"/><Relationship Id="rId716" Type="http://schemas.openxmlformats.org/officeDocument/2006/relationships/image" Target="../media/image771.svg"/><Relationship Id="rId758" Type="http://schemas.openxmlformats.org/officeDocument/2006/relationships/image" Target="../media/image813.svg"/><Relationship Id="rId10" Type="http://schemas.openxmlformats.org/officeDocument/2006/relationships/image" Target="../media/image65.png"/><Relationship Id="rId52" Type="http://schemas.openxmlformats.org/officeDocument/2006/relationships/image" Target="../media/image107.svg"/><Relationship Id="rId94" Type="http://schemas.openxmlformats.org/officeDocument/2006/relationships/image" Target="../media/image149.svg"/><Relationship Id="rId148" Type="http://schemas.openxmlformats.org/officeDocument/2006/relationships/image" Target="../media/image203.svg"/><Relationship Id="rId355" Type="http://schemas.openxmlformats.org/officeDocument/2006/relationships/image" Target="../media/image410.svg"/><Relationship Id="rId397" Type="http://schemas.openxmlformats.org/officeDocument/2006/relationships/image" Target="../media/image452.svg"/><Relationship Id="rId520" Type="http://schemas.openxmlformats.org/officeDocument/2006/relationships/image" Target="../media/image575.svg"/><Relationship Id="rId562" Type="http://schemas.openxmlformats.org/officeDocument/2006/relationships/image" Target="../media/image617.svg"/><Relationship Id="rId618" Type="http://schemas.openxmlformats.org/officeDocument/2006/relationships/image" Target="../media/image673.svg"/><Relationship Id="rId825" Type="http://schemas.openxmlformats.org/officeDocument/2006/relationships/image" Target="../media/image880.svg"/><Relationship Id="rId215" Type="http://schemas.openxmlformats.org/officeDocument/2006/relationships/image" Target="../media/image270.svg"/><Relationship Id="rId257" Type="http://schemas.openxmlformats.org/officeDocument/2006/relationships/image" Target="../media/image312.svg"/><Relationship Id="rId422" Type="http://schemas.openxmlformats.org/officeDocument/2006/relationships/image" Target="../media/image477.svg"/><Relationship Id="rId464" Type="http://schemas.openxmlformats.org/officeDocument/2006/relationships/image" Target="../media/image519.svg"/><Relationship Id="rId299" Type="http://schemas.openxmlformats.org/officeDocument/2006/relationships/image" Target="../media/image354.svg"/><Relationship Id="rId727" Type="http://schemas.openxmlformats.org/officeDocument/2006/relationships/image" Target="../media/image782.svg"/><Relationship Id="rId63" Type="http://schemas.openxmlformats.org/officeDocument/2006/relationships/image" Target="../media/image118.svg"/><Relationship Id="rId159" Type="http://schemas.openxmlformats.org/officeDocument/2006/relationships/image" Target="../media/image214.svg"/><Relationship Id="rId366" Type="http://schemas.openxmlformats.org/officeDocument/2006/relationships/image" Target="../media/image421.svg"/><Relationship Id="rId573" Type="http://schemas.openxmlformats.org/officeDocument/2006/relationships/image" Target="../media/image628.svg"/><Relationship Id="rId780" Type="http://schemas.openxmlformats.org/officeDocument/2006/relationships/image" Target="../media/image835.svg"/><Relationship Id="rId226" Type="http://schemas.openxmlformats.org/officeDocument/2006/relationships/image" Target="../media/image281.svg"/><Relationship Id="rId433" Type="http://schemas.openxmlformats.org/officeDocument/2006/relationships/image" Target="../media/image488.svg"/><Relationship Id="rId640" Type="http://schemas.openxmlformats.org/officeDocument/2006/relationships/image" Target="../media/image695.svg"/><Relationship Id="rId738" Type="http://schemas.openxmlformats.org/officeDocument/2006/relationships/image" Target="../media/image793.svg"/><Relationship Id="rId74" Type="http://schemas.openxmlformats.org/officeDocument/2006/relationships/image" Target="../media/image129.svg"/><Relationship Id="rId377" Type="http://schemas.openxmlformats.org/officeDocument/2006/relationships/image" Target="../media/image432.svg"/><Relationship Id="rId500" Type="http://schemas.openxmlformats.org/officeDocument/2006/relationships/image" Target="../media/image555.svg"/><Relationship Id="rId584" Type="http://schemas.openxmlformats.org/officeDocument/2006/relationships/image" Target="../media/image639.svg"/><Relationship Id="rId805" Type="http://schemas.openxmlformats.org/officeDocument/2006/relationships/image" Target="../media/image860.svg"/><Relationship Id="rId5" Type="http://schemas.openxmlformats.org/officeDocument/2006/relationships/image" Target="../media/image60.svg"/><Relationship Id="rId237" Type="http://schemas.openxmlformats.org/officeDocument/2006/relationships/image" Target="../media/image292.svg"/><Relationship Id="rId791" Type="http://schemas.openxmlformats.org/officeDocument/2006/relationships/image" Target="../media/image846.svg"/><Relationship Id="rId444" Type="http://schemas.openxmlformats.org/officeDocument/2006/relationships/image" Target="../media/image499.svg"/><Relationship Id="rId651" Type="http://schemas.openxmlformats.org/officeDocument/2006/relationships/image" Target="../media/image706.svg"/><Relationship Id="rId749" Type="http://schemas.openxmlformats.org/officeDocument/2006/relationships/image" Target="../media/image804.png"/><Relationship Id="rId290" Type="http://schemas.openxmlformats.org/officeDocument/2006/relationships/image" Target="../media/image345.svg"/><Relationship Id="rId304" Type="http://schemas.openxmlformats.org/officeDocument/2006/relationships/image" Target="../media/image359.svg"/><Relationship Id="rId388" Type="http://schemas.openxmlformats.org/officeDocument/2006/relationships/image" Target="../media/image443.svg"/><Relationship Id="rId511" Type="http://schemas.openxmlformats.org/officeDocument/2006/relationships/image" Target="../media/image566.svg"/><Relationship Id="rId609" Type="http://schemas.openxmlformats.org/officeDocument/2006/relationships/image" Target="../media/image664.svg"/><Relationship Id="rId85" Type="http://schemas.openxmlformats.org/officeDocument/2006/relationships/image" Target="../media/image140.svg"/><Relationship Id="rId150" Type="http://schemas.openxmlformats.org/officeDocument/2006/relationships/image" Target="../media/image205.png"/><Relationship Id="rId595" Type="http://schemas.openxmlformats.org/officeDocument/2006/relationships/image" Target="../media/image650.svg"/><Relationship Id="rId816" Type="http://schemas.openxmlformats.org/officeDocument/2006/relationships/image" Target="../media/image871.svg"/><Relationship Id="rId248" Type="http://schemas.openxmlformats.org/officeDocument/2006/relationships/image" Target="../media/image303.svg"/><Relationship Id="rId455" Type="http://schemas.openxmlformats.org/officeDocument/2006/relationships/image" Target="../media/image510.svg"/><Relationship Id="rId662" Type="http://schemas.openxmlformats.org/officeDocument/2006/relationships/image" Target="../media/image717.svg"/><Relationship Id="rId12" Type="http://schemas.openxmlformats.org/officeDocument/2006/relationships/image" Target="../media/image67.svg"/><Relationship Id="rId108" Type="http://schemas.openxmlformats.org/officeDocument/2006/relationships/image" Target="../media/image163.svg"/><Relationship Id="rId315" Type="http://schemas.openxmlformats.org/officeDocument/2006/relationships/image" Target="../media/image370.svg"/><Relationship Id="rId522" Type="http://schemas.openxmlformats.org/officeDocument/2006/relationships/image" Target="../media/image577.svg"/><Relationship Id="rId96" Type="http://schemas.openxmlformats.org/officeDocument/2006/relationships/image" Target="../media/image151.svg"/><Relationship Id="rId161" Type="http://schemas.openxmlformats.org/officeDocument/2006/relationships/image" Target="../media/image216.svg"/><Relationship Id="rId399" Type="http://schemas.openxmlformats.org/officeDocument/2006/relationships/image" Target="../media/image454.svg"/><Relationship Id="rId827" Type="http://schemas.openxmlformats.org/officeDocument/2006/relationships/image" Target="../media/image882.svg"/><Relationship Id="rId259" Type="http://schemas.openxmlformats.org/officeDocument/2006/relationships/image" Target="../media/image314.svg"/><Relationship Id="rId466" Type="http://schemas.openxmlformats.org/officeDocument/2006/relationships/image" Target="../media/image521.svg"/><Relationship Id="rId673" Type="http://schemas.openxmlformats.org/officeDocument/2006/relationships/image" Target="../media/image728.svg"/><Relationship Id="rId23" Type="http://schemas.openxmlformats.org/officeDocument/2006/relationships/image" Target="../media/image78.svg"/><Relationship Id="rId119" Type="http://schemas.openxmlformats.org/officeDocument/2006/relationships/image" Target="../media/image174.svg"/><Relationship Id="rId326" Type="http://schemas.openxmlformats.org/officeDocument/2006/relationships/image" Target="../media/image381.svg"/><Relationship Id="rId533" Type="http://schemas.openxmlformats.org/officeDocument/2006/relationships/image" Target="../media/image588.svg"/><Relationship Id="rId740" Type="http://schemas.openxmlformats.org/officeDocument/2006/relationships/image" Target="../media/image795.svg"/><Relationship Id="rId838" Type="http://schemas.openxmlformats.org/officeDocument/2006/relationships/image" Target="../media/image893.png"/><Relationship Id="rId172" Type="http://schemas.openxmlformats.org/officeDocument/2006/relationships/image" Target="../media/image227.svg"/><Relationship Id="rId477" Type="http://schemas.openxmlformats.org/officeDocument/2006/relationships/image" Target="../media/image532.svg"/><Relationship Id="rId600" Type="http://schemas.openxmlformats.org/officeDocument/2006/relationships/image" Target="../media/image655.svg"/><Relationship Id="rId684" Type="http://schemas.openxmlformats.org/officeDocument/2006/relationships/image" Target="../media/image739.svg"/><Relationship Id="rId337" Type="http://schemas.openxmlformats.org/officeDocument/2006/relationships/image" Target="../media/image392.svg"/><Relationship Id="rId34" Type="http://schemas.openxmlformats.org/officeDocument/2006/relationships/image" Target="../media/image89.svg"/><Relationship Id="rId544" Type="http://schemas.openxmlformats.org/officeDocument/2006/relationships/image" Target="../media/image599.svg"/><Relationship Id="rId751" Type="http://schemas.openxmlformats.org/officeDocument/2006/relationships/image" Target="../media/image806.svg"/><Relationship Id="rId183" Type="http://schemas.openxmlformats.org/officeDocument/2006/relationships/image" Target="../media/image238.svg"/><Relationship Id="rId390" Type="http://schemas.openxmlformats.org/officeDocument/2006/relationships/image" Target="../media/image445.svg"/><Relationship Id="rId404" Type="http://schemas.openxmlformats.org/officeDocument/2006/relationships/image" Target="../media/image459.svg"/><Relationship Id="rId611" Type="http://schemas.openxmlformats.org/officeDocument/2006/relationships/image" Target="../media/image666.svg"/><Relationship Id="rId250" Type="http://schemas.openxmlformats.org/officeDocument/2006/relationships/image" Target="../media/image305.svg"/><Relationship Id="rId488" Type="http://schemas.openxmlformats.org/officeDocument/2006/relationships/image" Target="../media/image543.svg"/><Relationship Id="rId695" Type="http://schemas.openxmlformats.org/officeDocument/2006/relationships/image" Target="../media/image750.svg"/><Relationship Id="rId709" Type="http://schemas.openxmlformats.org/officeDocument/2006/relationships/image" Target="../media/image764.svg"/><Relationship Id="rId45" Type="http://schemas.openxmlformats.org/officeDocument/2006/relationships/image" Target="../media/image100.svg"/><Relationship Id="rId110" Type="http://schemas.openxmlformats.org/officeDocument/2006/relationships/image" Target="../media/image165.svg"/><Relationship Id="rId348" Type="http://schemas.openxmlformats.org/officeDocument/2006/relationships/image" Target="../media/image403.svg"/><Relationship Id="rId555" Type="http://schemas.openxmlformats.org/officeDocument/2006/relationships/image" Target="../media/image610.svg"/><Relationship Id="rId762" Type="http://schemas.openxmlformats.org/officeDocument/2006/relationships/image" Target="../media/image817.svg"/><Relationship Id="rId194" Type="http://schemas.openxmlformats.org/officeDocument/2006/relationships/image" Target="../media/image249.svg"/><Relationship Id="rId208" Type="http://schemas.openxmlformats.org/officeDocument/2006/relationships/image" Target="../media/image263.svg"/><Relationship Id="rId415" Type="http://schemas.openxmlformats.org/officeDocument/2006/relationships/image" Target="../media/image470.svg"/><Relationship Id="rId622" Type="http://schemas.openxmlformats.org/officeDocument/2006/relationships/image" Target="../media/image677.svg"/><Relationship Id="rId261" Type="http://schemas.openxmlformats.org/officeDocument/2006/relationships/image" Target="../media/image316.svg"/><Relationship Id="rId499" Type="http://schemas.openxmlformats.org/officeDocument/2006/relationships/image" Target="../media/image554.svg"/><Relationship Id="rId56" Type="http://schemas.openxmlformats.org/officeDocument/2006/relationships/image" Target="../media/image111.svg"/><Relationship Id="rId359" Type="http://schemas.openxmlformats.org/officeDocument/2006/relationships/image" Target="../media/image414.svg"/><Relationship Id="rId566" Type="http://schemas.openxmlformats.org/officeDocument/2006/relationships/image" Target="../media/image621.svg"/><Relationship Id="rId773" Type="http://schemas.openxmlformats.org/officeDocument/2006/relationships/image" Target="../media/image828.svg"/><Relationship Id="rId121" Type="http://schemas.openxmlformats.org/officeDocument/2006/relationships/image" Target="../media/image176.svg"/><Relationship Id="rId219" Type="http://schemas.openxmlformats.org/officeDocument/2006/relationships/image" Target="../media/image274.svg"/><Relationship Id="rId426" Type="http://schemas.openxmlformats.org/officeDocument/2006/relationships/image" Target="../media/image481.svg"/><Relationship Id="rId633" Type="http://schemas.openxmlformats.org/officeDocument/2006/relationships/image" Target="../media/image688.svg"/><Relationship Id="rId840" Type="http://schemas.openxmlformats.org/officeDocument/2006/relationships/image" Target="../media/image895.png"/><Relationship Id="rId67" Type="http://schemas.openxmlformats.org/officeDocument/2006/relationships/image" Target="../media/image122.svg"/><Relationship Id="rId272" Type="http://schemas.openxmlformats.org/officeDocument/2006/relationships/image" Target="../media/image327.svg"/><Relationship Id="rId577" Type="http://schemas.openxmlformats.org/officeDocument/2006/relationships/image" Target="../media/image632.svg"/><Relationship Id="rId700" Type="http://schemas.openxmlformats.org/officeDocument/2006/relationships/image" Target="../media/image755.svg"/><Relationship Id="rId132" Type="http://schemas.openxmlformats.org/officeDocument/2006/relationships/image" Target="../media/image187.svg"/><Relationship Id="rId784" Type="http://schemas.openxmlformats.org/officeDocument/2006/relationships/image" Target="../media/image839.svg"/><Relationship Id="rId437" Type="http://schemas.openxmlformats.org/officeDocument/2006/relationships/image" Target="../media/image492.svg"/><Relationship Id="rId644" Type="http://schemas.openxmlformats.org/officeDocument/2006/relationships/image" Target="../media/image699.svg"/><Relationship Id="rId283" Type="http://schemas.openxmlformats.org/officeDocument/2006/relationships/image" Target="../media/image338.svg"/><Relationship Id="rId490" Type="http://schemas.openxmlformats.org/officeDocument/2006/relationships/image" Target="../media/image545.svg"/><Relationship Id="rId504" Type="http://schemas.openxmlformats.org/officeDocument/2006/relationships/image" Target="../media/image559.svg"/><Relationship Id="rId711" Type="http://schemas.openxmlformats.org/officeDocument/2006/relationships/image" Target="../media/image766.svg"/><Relationship Id="rId78" Type="http://schemas.openxmlformats.org/officeDocument/2006/relationships/image" Target="../media/image133.svg"/><Relationship Id="rId143" Type="http://schemas.openxmlformats.org/officeDocument/2006/relationships/image" Target="../media/image198.svg"/><Relationship Id="rId350" Type="http://schemas.openxmlformats.org/officeDocument/2006/relationships/image" Target="../media/image405.svg"/><Relationship Id="rId588" Type="http://schemas.openxmlformats.org/officeDocument/2006/relationships/image" Target="../media/image643.svg"/><Relationship Id="rId795" Type="http://schemas.openxmlformats.org/officeDocument/2006/relationships/image" Target="../media/image850.svg"/><Relationship Id="rId809" Type="http://schemas.openxmlformats.org/officeDocument/2006/relationships/image" Target="../media/image864.svg"/><Relationship Id="rId9" Type="http://schemas.openxmlformats.org/officeDocument/2006/relationships/image" Target="../media/image64.svg"/><Relationship Id="rId210" Type="http://schemas.openxmlformats.org/officeDocument/2006/relationships/image" Target="../media/image265.svg"/><Relationship Id="rId448" Type="http://schemas.openxmlformats.org/officeDocument/2006/relationships/image" Target="../media/image503.svg"/><Relationship Id="rId655" Type="http://schemas.openxmlformats.org/officeDocument/2006/relationships/image" Target="../media/image710.svg"/><Relationship Id="rId294" Type="http://schemas.openxmlformats.org/officeDocument/2006/relationships/image" Target="../media/image349.svg"/><Relationship Id="rId308" Type="http://schemas.openxmlformats.org/officeDocument/2006/relationships/image" Target="../media/image363.svg"/><Relationship Id="rId515" Type="http://schemas.openxmlformats.org/officeDocument/2006/relationships/image" Target="../media/image570.svg"/><Relationship Id="rId722" Type="http://schemas.openxmlformats.org/officeDocument/2006/relationships/image" Target="../media/image777.svg"/><Relationship Id="rId89" Type="http://schemas.openxmlformats.org/officeDocument/2006/relationships/image" Target="../media/image144.svg"/><Relationship Id="rId154" Type="http://schemas.openxmlformats.org/officeDocument/2006/relationships/image" Target="../media/image209.svg"/><Relationship Id="rId361" Type="http://schemas.openxmlformats.org/officeDocument/2006/relationships/image" Target="../media/image416.svg"/><Relationship Id="rId599" Type="http://schemas.openxmlformats.org/officeDocument/2006/relationships/image" Target="../media/image654.svg"/><Relationship Id="rId459" Type="http://schemas.openxmlformats.org/officeDocument/2006/relationships/image" Target="../media/image514.svg"/><Relationship Id="rId666" Type="http://schemas.openxmlformats.org/officeDocument/2006/relationships/image" Target="../media/image721.svg"/><Relationship Id="rId16" Type="http://schemas.openxmlformats.org/officeDocument/2006/relationships/image" Target="../media/image71.png"/><Relationship Id="rId221" Type="http://schemas.openxmlformats.org/officeDocument/2006/relationships/image" Target="../media/image276.svg"/><Relationship Id="rId319" Type="http://schemas.openxmlformats.org/officeDocument/2006/relationships/image" Target="../media/image374.svg"/><Relationship Id="rId526" Type="http://schemas.openxmlformats.org/officeDocument/2006/relationships/image" Target="../media/image581.svg"/><Relationship Id="rId733" Type="http://schemas.openxmlformats.org/officeDocument/2006/relationships/image" Target="../media/image788.svg"/><Relationship Id="rId165" Type="http://schemas.openxmlformats.org/officeDocument/2006/relationships/image" Target="../media/image220.svg"/><Relationship Id="rId372" Type="http://schemas.openxmlformats.org/officeDocument/2006/relationships/image" Target="../media/image427.svg"/><Relationship Id="rId677" Type="http://schemas.openxmlformats.org/officeDocument/2006/relationships/image" Target="../media/image732.svg"/><Relationship Id="rId800" Type="http://schemas.openxmlformats.org/officeDocument/2006/relationships/image" Target="../media/image855.svg"/><Relationship Id="rId232" Type="http://schemas.openxmlformats.org/officeDocument/2006/relationships/image" Target="../media/image287.svg"/><Relationship Id="rId27" Type="http://schemas.openxmlformats.org/officeDocument/2006/relationships/image" Target="../media/image82.png"/><Relationship Id="rId537" Type="http://schemas.openxmlformats.org/officeDocument/2006/relationships/image" Target="../media/image592.svg"/><Relationship Id="rId744" Type="http://schemas.openxmlformats.org/officeDocument/2006/relationships/image" Target="../media/image799.svg"/><Relationship Id="rId80" Type="http://schemas.openxmlformats.org/officeDocument/2006/relationships/image" Target="../media/image135.svg"/><Relationship Id="rId176" Type="http://schemas.openxmlformats.org/officeDocument/2006/relationships/image" Target="../media/image231.svg"/><Relationship Id="rId383" Type="http://schemas.openxmlformats.org/officeDocument/2006/relationships/image" Target="../media/image438.svg"/><Relationship Id="rId590" Type="http://schemas.openxmlformats.org/officeDocument/2006/relationships/image" Target="../media/image645.svg"/><Relationship Id="rId604" Type="http://schemas.openxmlformats.org/officeDocument/2006/relationships/image" Target="../media/image659.svg"/><Relationship Id="rId811" Type="http://schemas.openxmlformats.org/officeDocument/2006/relationships/image" Target="../media/image866.svg"/><Relationship Id="rId243" Type="http://schemas.openxmlformats.org/officeDocument/2006/relationships/image" Target="../media/image298.svg"/><Relationship Id="rId450" Type="http://schemas.openxmlformats.org/officeDocument/2006/relationships/image" Target="../media/image505.svg"/><Relationship Id="rId688" Type="http://schemas.openxmlformats.org/officeDocument/2006/relationships/image" Target="../media/image743.svg"/><Relationship Id="rId38" Type="http://schemas.openxmlformats.org/officeDocument/2006/relationships/image" Target="../media/image93.svg"/><Relationship Id="rId103" Type="http://schemas.openxmlformats.org/officeDocument/2006/relationships/image" Target="../media/image158.png"/><Relationship Id="rId310" Type="http://schemas.openxmlformats.org/officeDocument/2006/relationships/image" Target="../media/image365.svg"/><Relationship Id="rId548" Type="http://schemas.openxmlformats.org/officeDocument/2006/relationships/image" Target="../media/image603.svg"/><Relationship Id="rId755" Type="http://schemas.openxmlformats.org/officeDocument/2006/relationships/image" Target="../media/image810.svg"/><Relationship Id="rId91" Type="http://schemas.openxmlformats.org/officeDocument/2006/relationships/image" Target="../media/image146.svg"/><Relationship Id="rId187" Type="http://schemas.openxmlformats.org/officeDocument/2006/relationships/image" Target="../media/image242.svg"/><Relationship Id="rId394" Type="http://schemas.openxmlformats.org/officeDocument/2006/relationships/image" Target="../media/image449.svg"/><Relationship Id="rId408" Type="http://schemas.openxmlformats.org/officeDocument/2006/relationships/image" Target="../media/image463.svg"/><Relationship Id="rId615" Type="http://schemas.openxmlformats.org/officeDocument/2006/relationships/image" Target="../media/image670.svg"/><Relationship Id="rId822" Type="http://schemas.openxmlformats.org/officeDocument/2006/relationships/image" Target="../media/image877.svg"/><Relationship Id="rId254" Type="http://schemas.openxmlformats.org/officeDocument/2006/relationships/image" Target="../media/image309.svg"/><Relationship Id="rId699" Type="http://schemas.openxmlformats.org/officeDocument/2006/relationships/image" Target="../media/image754.svg"/><Relationship Id="rId49" Type="http://schemas.openxmlformats.org/officeDocument/2006/relationships/image" Target="../media/image104.svg"/><Relationship Id="rId114" Type="http://schemas.openxmlformats.org/officeDocument/2006/relationships/image" Target="../media/image169.svg"/><Relationship Id="rId461" Type="http://schemas.openxmlformats.org/officeDocument/2006/relationships/image" Target="../media/image516.svg"/><Relationship Id="rId559" Type="http://schemas.openxmlformats.org/officeDocument/2006/relationships/image" Target="../media/image614.svg"/><Relationship Id="rId766" Type="http://schemas.openxmlformats.org/officeDocument/2006/relationships/image" Target="../media/image821.svg"/><Relationship Id="rId198" Type="http://schemas.openxmlformats.org/officeDocument/2006/relationships/image" Target="../media/image253.svg"/><Relationship Id="rId321" Type="http://schemas.openxmlformats.org/officeDocument/2006/relationships/image" Target="../media/image376.svg"/><Relationship Id="rId419" Type="http://schemas.openxmlformats.org/officeDocument/2006/relationships/image" Target="../media/image474.svg"/><Relationship Id="rId626" Type="http://schemas.openxmlformats.org/officeDocument/2006/relationships/image" Target="../media/image681.svg"/><Relationship Id="rId833" Type="http://schemas.openxmlformats.org/officeDocument/2006/relationships/image" Target="../media/image888.svg"/><Relationship Id="rId265" Type="http://schemas.openxmlformats.org/officeDocument/2006/relationships/image" Target="../media/image320.svg"/><Relationship Id="rId472" Type="http://schemas.openxmlformats.org/officeDocument/2006/relationships/image" Target="../media/image527.svg"/><Relationship Id="rId125" Type="http://schemas.openxmlformats.org/officeDocument/2006/relationships/image" Target="../media/image180.svg"/><Relationship Id="rId332" Type="http://schemas.openxmlformats.org/officeDocument/2006/relationships/image" Target="../media/image387.svg"/><Relationship Id="rId777" Type="http://schemas.openxmlformats.org/officeDocument/2006/relationships/image" Target="../media/image832.svg"/><Relationship Id="rId637" Type="http://schemas.openxmlformats.org/officeDocument/2006/relationships/image" Target="../media/image692.svg"/><Relationship Id="rId844" Type="http://schemas.openxmlformats.org/officeDocument/2006/relationships/image" Target="../media/image899.png"/><Relationship Id="rId276" Type="http://schemas.openxmlformats.org/officeDocument/2006/relationships/image" Target="../media/image331.svg"/><Relationship Id="rId483" Type="http://schemas.openxmlformats.org/officeDocument/2006/relationships/image" Target="../media/image538.svg"/><Relationship Id="rId690" Type="http://schemas.openxmlformats.org/officeDocument/2006/relationships/image" Target="../media/image745.svg"/><Relationship Id="rId704" Type="http://schemas.openxmlformats.org/officeDocument/2006/relationships/image" Target="../media/image759.svg"/><Relationship Id="rId40" Type="http://schemas.openxmlformats.org/officeDocument/2006/relationships/image" Target="../media/image95.svg"/><Relationship Id="rId136" Type="http://schemas.openxmlformats.org/officeDocument/2006/relationships/image" Target="../media/image191.svg"/><Relationship Id="rId343" Type="http://schemas.openxmlformats.org/officeDocument/2006/relationships/image" Target="../media/image398.svg"/><Relationship Id="rId550" Type="http://schemas.openxmlformats.org/officeDocument/2006/relationships/image" Target="../media/image605.svg"/><Relationship Id="rId788" Type="http://schemas.openxmlformats.org/officeDocument/2006/relationships/image" Target="../media/image843.svg"/><Relationship Id="rId203" Type="http://schemas.openxmlformats.org/officeDocument/2006/relationships/image" Target="../media/image258.svg"/><Relationship Id="rId648" Type="http://schemas.openxmlformats.org/officeDocument/2006/relationships/image" Target="../media/image703.svg"/><Relationship Id="rId287" Type="http://schemas.openxmlformats.org/officeDocument/2006/relationships/image" Target="../media/image342.svg"/><Relationship Id="rId410" Type="http://schemas.openxmlformats.org/officeDocument/2006/relationships/image" Target="../media/image465.svg"/><Relationship Id="rId494" Type="http://schemas.openxmlformats.org/officeDocument/2006/relationships/image" Target="../media/image549.svg"/><Relationship Id="rId508" Type="http://schemas.openxmlformats.org/officeDocument/2006/relationships/image" Target="../media/image563.svg"/><Relationship Id="rId715" Type="http://schemas.openxmlformats.org/officeDocument/2006/relationships/image" Target="../media/image770.png"/><Relationship Id="rId147" Type="http://schemas.openxmlformats.org/officeDocument/2006/relationships/image" Target="../media/image202.svg"/><Relationship Id="rId354" Type="http://schemas.openxmlformats.org/officeDocument/2006/relationships/image" Target="../media/image409.svg"/><Relationship Id="rId799" Type="http://schemas.openxmlformats.org/officeDocument/2006/relationships/image" Target="../media/image854.svg"/><Relationship Id="rId51" Type="http://schemas.openxmlformats.org/officeDocument/2006/relationships/image" Target="../media/image106.svg"/><Relationship Id="rId561" Type="http://schemas.openxmlformats.org/officeDocument/2006/relationships/image" Target="../media/image616.svg"/><Relationship Id="rId659" Type="http://schemas.openxmlformats.org/officeDocument/2006/relationships/image" Target="../media/image714.svg"/><Relationship Id="rId214" Type="http://schemas.openxmlformats.org/officeDocument/2006/relationships/image" Target="../media/image269.svg"/><Relationship Id="rId298" Type="http://schemas.openxmlformats.org/officeDocument/2006/relationships/image" Target="../media/image353.svg"/><Relationship Id="rId421" Type="http://schemas.openxmlformats.org/officeDocument/2006/relationships/image" Target="../media/image476.svg"/><Relationship Id="rId519" Type="http://schemas.openxmlformats.org/officeDocument/2006/relationships/image" Target="../media/image574.svg"/><Relationship Id="rId158" Type="http://schemas.openxmlformats.org/officeDocument/2006/relationships/image" Target="../media/image213.svg"/><Relationship Id="rId726" Type="http://schemas.openxmlformats.org/officeDocument/2006/relationships/image" Target="../media/image781.svg"/><Relationship Id="rId62" Type="http://schemas.openxmlformats.org/officeDocument/2006/relationships/image" Target="../media/image117.svg"/><Relationship Id="rId365" Type="http://schemas.openxmlformats.org/officeDocument/2006/relationships/image" Target="../media/image420.svg"/><Relationship Id="rId572" Type="http://schemas.openxmlformats.org/officeDocument/2006/relationships/image" Target="../media/image627.png"/><Relationship Id="rId225" Type="http://schemas.openxmlformats.org/officeDocument/2006/relationships/image" Target="../media/image280.svg"/><Relationship Id="rId432" Type="http://schemas.openxmlformats.org/officeDocument/2006/relationships/image" Target="../media/image487.svg"/><Relationship Id="rId737" Type="http://schemas.openxmlformats.org/officeDocument/2006/relationships/image" Target="../media/image792.svg"/><Relationship Id="rId73" Type="http://schemas.openxmlformats.org/officeDocument/2006/relationships/image" Target="../media/image128.svg"/><Relationship Id="rId169" Type="http://schemas.openxmlformats.org/officeDocument/2006/relationships/image" Target="../media/image224.svg"/><Relationship Id="rId376" Type="http://schemas.openxmlformats.org/officeDocument/2006/relationships/image" Target="../media/image431.svg"/><Relationship Id="rId583" Type="http://schemas.openxmlformats.org/officeDocument/2006/relationships/image" Target="../media/image638.svg"/><Relationship Id="rId790" Type="http://schemas.openxmlformats.org/officeDocument/2006/relationships/image" Target="../media/image845.svg"/><Relationship Id="rId804" Type="http://schemas.openxmlformats.org/officeDocument/2006/relationships/image" Target="../media/image859.svg"/><Relationship Id="rId4" Type="http://schemas.openxmlformats.org/officeDocument/2006/relationships/image" Target="../media/image59.png"/><Relationship Id="rId236" Type="http://schemas.openxmlformats.org/officeDocument/2006/relationships/image" Target="../media/image291.svg"/><Relationship Id="rId443" Type="http://schemas.openxmlformats.org/officeDocument/2006/relationships/image" Target="../media/image498.svg"/><Relationship Id="rId650" Type="http://schemas.openxmlformats.org/officeDocument/2006/relationships/image" Target="../media/image705.svg"/><Relationship Id="rId303" Type="http://schemas.openxmlformats.org/officeDocument/2006/relationships/image" Target="../media/image358.svg"/><Relationship Id="rId748" Type="http://schemas.openxmlformats.org/officeDocument/2006/relationships/image" Target="../media/image803.svg"/><Relationship Id="rId84" Type="http://schemas.openxmlformats.org/officeDocument/2006/relationships/image" Target="../media/image139.svg"/><Relationship Id="rId387" Type="http://schemas.openxmlformats.org/officeDocument/2006/relationships/image" Target="../media/image442.svg"/><Relationship Id="rId510" Type="http://schemas.openxmlformats.org/officeDocument/2006/relationships/image" Target="../media/image565.svg"/><Relationship Id="rId594" Type="http://schemas.openxmlformats.org/officeDocument/2006/relationships/image" Target="../media/image649.svg"/><Relationship Id="rId608" Type="http://schemas.openxmlformats.org/officeDocument/2006/relationships/image" Target="../media/image663.svg"/><Relationship Id="rId815" Type="http://schemas.openxmlformats.org/officeDocument/2006/relationships/image" Target="../media/image870.svg"/><Relationship Id="rId247" Type="http://schemas.openxmlformats.org/officeDocument/2006/relationships/image" Target="../media/image302.svg"/><Relationship Id="rId107" Type="http://schemas.openxmlformats.org/officeDocument/2006/relationships/image" Target="../media/image162.svg"/><Relationship Id="rId454" Type="http://schemas.openxmlformats.org/officeDocument/2006/relationships/image" Target="../media/image509.svg"/><Relationship Id="rId661" Type="http://schemas.openxmlformats.org/officeDocument/2006/relationships/image" Target="../media/image716.svg"/><Relationship Id="rId759" Type="http://schemas.openxmlformats.org/officeDocument/2006/relationships/image" Target="../media/image814.svg"/><Relationship Id="rId11" Type="http://schemas.openxmlformats.org/officeDocument/2006/relationships/image" Target="../media/image66.svg"/><Relationship Id="rId314" Type="http://schemas.openxmlformats.org/officeDocument/2006/relationships/image" Target="../media/image369.svg"/><Relationship Id="rId398" Type="http://schemas.openxmlformats.org/officeDocument/2006/relationships/image" Target="../media/image453.svg"/><Relationship Id="rId521" Type="http://schemas.openxmlformats.org/officeDocument/2006/relationships/image" Target="../media/image576.svg"/><Relationship Id="rId619" Type="http://schemas.openxmlformats.org/officeDocument/2006/relationships/image" Target="../media/image674.svg"/><Relationship Id="rId95" Type="http://schemas.openxmlformats.org/officeDocument/2006/relationships/image" Target="../media/image150.svg"/><Relationship Id="rId160" Type="http://schemas.openxmlformats.org/officeDocument/2006/relationships/image" Target="../media/image215.svg"/><Relationship Id="rId826" Type="http://schemas.openxmlformats.org/officeDocument/2006/relationships/image" Target="../media/image881.svg"/><Relationship Id="rId258" Type="http://schemas.openxmlformats.org/officeDocument/2006/relationships/image" Target="../media/image313.svg"/><Relationship Id="rId465" Type="http://schemas.openxmlformats.org/officeDocument/2006/relationships/image" Target="../media/image520.svg"/><Relationship Id="rId672" Type="http://schemas.openxmlformats.org/officeDocument/2006/relationships/image" Target="../media/image727.svg"/><Relationship Id="rId22" Type="http://schemas.openxmlformats.org/officeDocument/2006/relationships/image" Target="../media/image77.svg"/><Relationship Id="rId118" Type="http://schemas.openxmlformats.org/officeDocument/2006/relationships/image" Target="../media/image173.svg"/><Relationship Id="rId325" Type="http://schemas.openxmlformats.org/officeDocument/2006/relationships/image" Target="../media/image380.svg"/><Relationship Id="rId532" Type="http://schemas.openxmlformats.org/officeDocument/2006/relationships/image" Target="../media/image587.svg"/><Relationship Id="rId171" Type="http://schemas.openxmlformats.org/officeDocument/2006/relationships/image" Target="../media/image226.svg"/><Relationship Id="rId837" Type="http://schemas.openxmlformats.org/officeDocument/2006/relationships/image" Target="../media/image892.png"/><Relationship Id="rId269" Type="http://schemas.openxmlformats.org/officeDocument/2006/relationships/image" Target="../media/image324.svg"/><Relationship Id="rId476" Type="http://schemas.openxmlformats.org/officeDocument/2006/relationships/image" Target="../media/image531.svg"/><Relationship Id="rId683" Type="http://schemas.openxmlformats.org/officeDocument/2006/relationships/image" Target="../media/image738.svg"/><Relationship Id="rId33" Type="http://schemas.openxmlformats.org/officeDocument/2006/relationships/image" Target="../media/image88.png"/><Relationship Id="rId129" Type="http://schemas.openxmlformats.org/officeDocument/2006/relationships/image" Target="../media/image184.svg"/><Relationship Id="rId336" Type="http://schemas.openxmlformats.org/officeDocument/2006/relationships/image" Target="../media/image391.svg"/><Relationship Id="rId543" Type="http://schemas.openxmlformats.org/officeDocument/2006/relationships/image" Target="../media/image598.svg"/><Relationship Id="rId182" Type="http://schemas.openxmlformats.org/officeDocument/2006/relationships/image" Target="../media/image237.svg"/><Relationship Id="rId403" Type="http://schemas.openxmlformats.org/officeDocument/2006/relationships/image" Target="../media/image458.svg"/><Relationship Id="rId750" Type="http://schemas.openxmlformats.org/officeDocument/2006/relationships/image" Target="../media/image805.svg"/><Relationship Id="rId848" Type="http://schemas.openxmlformats.org/officeDocument/2006/relationships/image" Target="../media/image3.png"/><Relationship Id="rId487" Type="http://schemas.openxmlformats.org/officeDocument/2006/relationships/image" Target="../media/image542.svg"/><Relationship Id="rId610" Type="http://schemas.openxmlformats.org/officeDocument/2006/relationships/image" Target="../media/image665.svg"/><Relationship Id="rId694" Type="http://schemas.openxmlformats.org/officeDocument/2006/relationships/image" Target="../media/image749.svg"/><Relationship Id="rId708" Type="http://schemas.openxmlformats.org/officeDocument/2006/relationships/image" Target="../media/image763.svg"/><Relationship Id="rId347" Type="http://schemas.openxmlformats.org/officeDocument/2006/relationships/image" Target="../media/image402.svg"/><Relationship Id="rId44" Type="http://schemas.openxmlformats.org/officeDocument/2006/relationships/image" Target="../media/image99.svg"/><Relationship Id="rId554" Type="http://schemas.openxmlformats.org/officeDocument/2006/relationships/image" Target="../media/image609.svg"/><Relationship Id="rId761" Type="http://schemas.openxmlformats.org/officeDocument/2006/relationships/image" Target="../media/image816.svg"/><Relationship Id="rId193" Type="http://schemas.openxmlformats.org/officeDocument/2006/relationships/image" Target="../media/image248.svg"/><Relationship Id="rId207" Type="http://schemas.openxmlformats.org/officeDocument/2006/relationships/image" Target="../media/image262.svg"/><Relationship Id="rId414" Type="http://schemas.openxmlformats.org/officeDocument/2006/relationships/image" Target="../media/image469.svg"/><Relationship Id="rId498" Type="http://schemas.openxmlformats.org/officeDocument/2006/relationships/image" Target="../media/image553.svg"/><Relationship Id="rId621" Type="http://schemas.openxmlformats.org/officeDocument/2006/relationships/image" Target="../media/image676.svg"/><Relationship Id="rId260" Type="http://schemas.openxmlformats.org/officeDocument/2006/relationships/image" Target="../media/image315.svg"/><Relationship Id="rId719" Type="http://schemas.openxmlformats.org/officeDocument/2006/relationships/image" Target="../media/image774.svg"/><Relationship Id="rId55" Type="http://schemas.openxmlformats.org/officeDocument/2006/relationships/image" Target="../media/image110.svg"/><Relationship Id="rId120" Type="http://schemas.openxmlformats.org/officeDocument/2006/relationships/image" Target="../media/image175.svg"/><Relationship Id="rId358" Type="http://schemas.openxmlformats.org/officeDocument/2006/relationships/image" Target="../media/image413.svg"/><Relationship Id="rId565" Type="http://schemas.openxmlformats.org/officeDocument/2006/relationships/image" Target="../media/image620.svg"/><Relationship Id="rId772" Type="http://schemas.openxmlformats.org/officeDocument/2006/relationships/image" Target="../media/image827.svg"/><Relationship Id="rId218" Type="http://schemas.openxmlformats.org/officeDocument/2006/relationships/image" Target="../media/image273.svg"/><Relationship Id="rId425" Type="http://schemas.openxmlformats.org/officeDocument/2006/relationships/image" Target="../media/image480.svg"/><Relationship Id="rId632" Type="http://schemas.openxmlformats.org/officeDocument/2006/relationships/image" Target="../media/image687.svg"/><Relationship Id="rId271" Type="http://schemas.openxmlformats.org/officeDocument/2006/relationships/image" Target="../media/image32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3.png"/><Relationship Id="rId18" Type="http://schemas.openxmlformats.org/officeDocument/2006/relationships/image" Target="../media/image918.svg"/><Relationship Id="rId26" Type="http://schemas.openxmlformats.org/officeDocument/2006/relationships/image" Target="../media/image926.png"/><Relationship Id="rId39" Type="http://schemas.openxmlformats.org/officeDocument/2006/relationships/image" Target="../media/image939.png"/><Relationship Id="rId21" Type="http://schemas.openxmlformats.org/officeDocument/2006/relationships/image" Target="../media/image921.png"/><Relationship Id="rId34" Type="http://schemas.openxmlformats.org/officeDocument/2006/relationships/image" Target="../media/image934.png"/><Relationship Id="rId7" Type="http://schemas.openxmlformats.org/officeDocument/2006/relationships/image" Target="../media/image90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16.svg"/><Relationship Id="rId20" Type="http://schemas.openxmlformats.org/officeDocument/2006/relationships/image" Target="../media/image920.png"/><Relationship Id="rId29" Type="http://schemas.openxmlformats.org/officeDocument/2006/relationships/image" Target="../media/image929.svg"/><Relationship Id="rId4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6.png"/><Relationship Id="rId11" Type="http://schemas.openxmlformats.org/officeDocument/2006/relationships/image" Target="../media/image911.png"/><Relationship Id="rId24" Type="http://schemas.openxmlformats.org/officeDocument/2006/relationships/image" Target="../media/image924.png"/><Relationship Id="rId32" Type="http://schemas.openxmlformats.org/officeDocument/2006/relationships/image" Target="../media/image932.png"/><Relationship Id="rId37" Type="http://schemas.openxmlformats.org/officeDocument/2006/relationships/image" Target="../media/image937.png"/><Relationship Id="rId40" Type="http://schemas.openxmlformats.org/officeDocument/2006/relationships/image" Target="../media/image940.svg"/><Relationship Id="rId5" Type="http://schemas.openxmlformats.org/officeDocument/2006/relationships/image" Target="../media/image905.png"/><Relationship Id="rId15" Type="http://schemas.openxmlformats.org/officeDocument/2006/relationships/image" Target="../media/image915.png"/><Relationship Id="rId23" Type="http://schemas.openxmlformats.org/officeDocument/2006/relationships/image" Target="../media/image923.png"/><Relationship Id="rId28" Type="http://schemas.openxmlformats.org/officeDocument/2006/relationships/image" Target="../media/image928.png"/><Relationship Id="rId36" Type="http://schemas.openxmlformats.org/officeDocument/2006/relationships/image" Target="../media/image936.svg"/><Relationship Id="rId10" Type="http://schemas.openxmlformats.org/officeDocument/2006/relationships/image" Target="../media/image910.svg"/><Relationship Id="rId19" Type="http://schemas.openxmlformats.org/officeDocument/2006/relationships/image" Target="../media/image919.png"/><Relationship Id="rId31" Type="http://schemas.openxmlformats.org/officeDocument/2006/relationships/image" Target="../media/image931.png"/><Relationship Id="rId4" Type="http://schemas.openxmlformats.org/officeDocument/2006/relationships/image" Target="../media/image904.png"/><Relationship Id="rId9" Type="http://schemas.openxmlformats.org/officeDocument/2006/relationships/image" Target="../media/image909.png"/><Relationship Id="rId14" Type="http://schemas.openxmlformats.org/officeDocument/2006/relationships/image" Target="../media/image914.svg"/><Relationship Id="rId22" Type="http://schemas.openxmlformats.org/officeDocument/2006/relationships/image" Target="../media/image922.svg"/><Relationship Id="rId27" Type="http://schemas.openxmlformats.org/officeDocument/2006/relationships/image" Target="../media/image927.svg"/><Relationship Id="rId30" Type="http://schemas.openxmlformats.org/officeDocument/2006/relationships/image" Target="../media/image930.png"/><Relationship Id="rId35" Type="http://schemas.openxmlformats.org/officeDocument/2006/relationships/image" Target="../media/image935.png"/><Relationship Id="rId8" Type="http://schemas.openxmlformats.org/officeDocument/2006/relationships/image" Target="../media/image908.svg"/><Relationship Id="rId3" Type="http://schemas.openxmlformats.org/officeDocument/2006/relationships/image" Target="../media/image4.png"/><Relationship Id="rId12" Type="http://schemas.openxmlformats.org/officeDocument/2006/relationships/image" Target="../media/image912.svg"/><Relationship Id="rId17" Type="http://schemas.openxmlformats.org/officeDocument/2006/relationships/image" Target="../media/image917.png"/><Relationship Id="rId25" Type="http://schemas.openxmlformats.org/officeDocument/2006/relationships/image" Target="../media/image925.svg"/><Relationship Id="rId33" Type="http://schemas.openxmlformats.org/officeDocument/2006/relationships/image" Target="../media/image933.svg"/><Relationship Id="rId38" Type="http://schemas.openxmlformats.org/officeDocument/2006/relationships/image" Target="../media/image93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4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3.png"/><Relationship Id="rId5" Type="http://schemas.openxmlformats.org/officeDocument/2006/relationships/image" Target="../media/image942.png"/><Relationship Id="rId4" Type="http://schemas.openxmlformats.org/officeDocument/2006/relationships/image" Target="../media/image9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9.png"/><Relationship Id="rId3" Type="http://schemas.openxmlformats.org/officeDocument/2006/relationships/image" Target="../media/image4.png"/><Relationship Id="rId7" Type="http://schemas.openxmlformats.org/officeDocument/2006/relationships/image" Target="../media/image948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7.png"/><Relationship Id="rId11" Type="http://schemas.openxmlformats.org/officeDocument/2006/relationships/image" Target="../media/image952.png"/><Relationship Id="rId5" Type="http://schemas.openxmlformats.org/officeDocument/2006/relationships/image" Target="../media/image946.png"/><Relationship Id="rId10" Type="http://schemas.openxmlformats.org/officeDocument/2006/relationships/image" Target="../media/image951.png"/><Relationship Id="rId4" Type="http://schemas.openxmlformats.org/officeDocument/2006/relationships/image" Target="../media/image945.png"/><Relationship Id="rId9" Type="http://schemas.openxmlformats.org/officeDocument/2006/relationships/image" Target="../media/image9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5.png"/><Relationship Id="rId5" Type="http://schemas.openxmlformats.org/officeDocument/2006/relationships/image" Target="../media/image954.png"/><Relationship Id="rId4" Type="http://schemas.openxmlformats.org/officeDocument/2006/relationships/image" Target="../media/image95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5.png"/><Relationship Id="rId18" Type="http://schemas.openxmlformats.org/officeDocument/2006/relationships/image" Target="../media/image970.png"/><Relationship Id="rId26" Type="http://schemas.openxmlformats.org/officeDocument/2006/relationships/image" Target="../media/image978.png"/><Relationship Id="rId21" Type="http://schemas.openxmlformats.org/officeDocument/2006/relationships/image" Target="../media/image973.png"/><Relationship Id="rId34" Type="http://schemas.openxmlformats.org/officeDocument/2006/relationships/image" Target="../media/image986.png"/><Relationship Id="rId7" Type="http://schemas.openxmlformats.org/officeDocument/2006/relationships/image" Target="../media/image959.png"/><Relationship Id="rId12" Type="http://schemas.openxmlformats.org/officeDocument/2006/relationships/image" Target="../media/image964.png"/><Relationship Id="rId17" Type="http://schemas.openxmlformats.org/officeDocument/2006/relationships/image" Target="../media/image969.png"/><Relationship Id="rId25" Type="http://schemas.openxmlformats.org/officeDocument/2006/relationships/image" Target="../media/image977.png"/><Relationship Id="rId33" Type="http://schemas.openxmlformats.org/officeDocument/2006/relationships/image" Target="../media/image985.png"/><Relationship Id="rId38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68.png"/><Relationship Id="rId20" Type="http://schemas.openxmlformats.org/officeDocument/2006/relationships/image" Target="../media/image972.png"/><Relationship Id="rId29" Type="http://schemas.openxmlformats.org/officeDocument/2006/relationships/image" Target="../media/image9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8.png"/><Relationship Id="rId11" Type="http://schemas.openxmlformats.org/officeDocument/2006/relationships/image" Target="../media/image963.png"/><Relationship Id="rId24" Type="http://schemas.openxmlformats.org/officeDocument/2006/relationships/image" Target="../media/image976.svg"/><Relationship Id="rId32" Type="http://schemas.openxmlformats.org/officeDocument/2006/relationships/image" Target="../media/image984.png"/><Relationship Id="rId37" Type="http://schemas.openxmlformats.org/officeDocument/2006/relationships/image" Target="../media/image989.svg"/><Relationship Id="rId5" Type="http://schemas.openxmlformats.org/officeDocument/2006/relationships/image" Target="../media/image957.png"/><Relationship Id="rId15" Type="http://schemas.openxmlformats.org/officeDocument/2006/relationships/image" Target="../media/image967.png"/><Relationship Id="rId23" Type="http://schemas.openxmlformats.org/officeDocument/2006/relationships/image" Target="../media/image975.png"/><Relationship Id="rId28" Type="http://schemas.openxmlformats.org/officeDocument/2006/relationships/image" Target="../media/image980.png"/><Relationship Id="rId36" Type="http://schemas.openxmlformats.org/officeDocument/2006/relationships/image" Target="../media/image988.png"/><Relationship Id="rId10" Type="http://schemas.openxmlformats.org/officeDocument/2006/relationships/image" Target="../media/image962.png"/><Relationship Id="rId19" Type="http://schemas.openxmlformats.org/officeDocument/2006/relationships/image" Target="../media/image971.png"/><Relationship Id="rId31" Type="http://schemas.openxmlformats.org/officeDocument/2006/relationships/image" Target="../media/image983.png"/><Relationship Id="rId4" Type="http://schemas.openxmlformats.org/officeDocument/2006/relationships/image" Target="../media/image956.png"/><Relationship Id="rId9" Type="http://schemas.openxmlformats.org/officeDocument/2006/relationships/image" Target="../media/image961.svg"/><Relationship Id="rId14" Type="http://schemas.openxmlformats.org/officeDocument/2006/relationships/image" Target="../media/image966.png"/><Relationship Id="rId22" Type="http://schemas.openxmlformats.org/officeDocument/2006/relationships/image" Target="../media/image974.png"/><Relationship Id="rId27" Type="http://schemas.openxmlformats.org/officeDocument/2006/relationships/image" Target="../media/image979.png"/><Relationship Id="rId30" Type="http://schemas.openxmlformats.org/officeDocument/2006/relationships/image" Target="../media/image982.png"/><Relationship Id="rId35" Type="http://schemas.openxmlformats.org/officeDocument/2006/relationships/image" Target="../media/image987.svg"/><Relationship Id="rId8" Type="http://schemas.openxmlformats.org/officeDocument/2006/relationships/image" Target="../media/image960.pn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2.png"/><Relationship Id="rId5" Type="http://schemas.openxmlformats.org/officeDocument/2006/relationships/image" Target="../media/image991.png"/><Relationship Id="rId4" Type="http://schemas.openxmlformats.org/officeDocument/2006/relationships/image" Target="../media/image9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8.png"/><Relationship Id="rId13" Type="http://schemas.openxmlformats.org/officeDocument/2006/relationships/image" Target="../media/image1003.png"/><Relationship Id="rId3" Type="http://schemas.openxmlformats.org/officeDocument/2006/relationships/image" Target="../media/image4.png"/><Relationship Id="rId7" Type="http://schemas.openxmlformats.org/officeDocument/2006/relationships/image" Target="../media/image997.png"/><Relationship Id="rId12" Type="http://schemas.openxmlformats.org/officeDocument/2006/relationships/image" Target="../media/image1002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00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6.png"/><Relationship Id="rId11" Type="http://schemas.openxmlformats.org/officeDocument/2006/relationships/image" Target="../media/image1001.svg"/><Relationship Id="rId5" Type="http://schemas.openxmlformats.org/officeDocument/2006/relationships/image" Target="../media/image995.png"/><Relationship Id="rId15" Type="http://schemas.openxmlformats.org/officeDocument/2006/relationships/image" Target="../media/image1005.png"/><Relationship Id="rId10" Type="http://schemas.openxmlformats.org/officeDocument/2006/relationships/image" Target="../media/image1000.png"/><Relationship Id="rId4" Type="http://schemas.openxmlformats.org/officeDocument/2006/relationships/image" Target="../media/image994.png"/><Relationship Id="rId9" Type="http://schemas.openxmlformats.org/officeDocument/2006/relationships/image" Target="../media/image999.svg"/><Relationship Id="rId14" Type="http://schemas.openxmlformats.org/officeDocument/2006/relationships/image" Target="../media/image100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2.png"/><Relationship Id="rId5" Type="http://schemas.openxmlformats.org/officeDocument/2006/relationships/image" Target="../media/image1008.png"/><Relationship Id="rId4" Type="http://schemas.openxmlformats.org/officeDocument/2006/relationships/image" Target="../media/image100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11.png"/><Relationship Id="rId4" Type="http://schemas.openxmlformats.org/officeDocument/2006/relationships/image" Target="../media/image10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11.png"/><Relationship Id="rId4" Type="http://schemas.openxmlformats.org/officeDocument/2006/relationships/image" Target="../media/image101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3.svg"/><Relationship Id="rId18" Type="http://schemas.openxmlformats.org/officeDocument/2006/relationships/image" Target="../media/image1028.png"/><Relationship Id="rId26" Type="http://schemas.openxmlformats.org/officeDocument/2006/relationships/image" Target="../media/image1036.svg"/><Relationship Id="rId21" Type="http://schemas.openxmlformats.org/officeDocument/2006/relationships/image" Target="../media/image1031.png"/><Relationship Id="rId34" Type="http://schemas.openxmlformats.org/officeDocument/2006/relationships/image" Target="../media/image1044.png"/><Relationship Id="rId7" Type="http://schemas.openxmlformats.org/officeDocument/2006/relationships/image" Target="../media/image1017.png"/><Relationship Id="rId12" Type="http://schemas.openxmlformats.org/officeDocument/2006/relationships/image" Target="../media/image1022.png"/><Relationship Id="rId17" Type="http://schemas.openxmlformats.org/officeDocument/2006/relationships/image" Target="../media/image1027.svg"/><Relationship Id="rId25" Type="http://schemas.openxmlformats.org/officeDocument/2006/relationships/image" Target="../media/image1035.png"/><Relationship Id="rId33" Type="http://schemas.openxmlformats.org/officeDocument/2006/relationships/image" Target="../media/image1043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26.png"/><Relationship Id="rId20" Type="http://schemas.openxmlformats.org/officeDocument/2006/relationships/image" Target="../media/image1030.png"/><Relationship Id="rId29" Type="http://schemas.openxmlformats.org/officeDocument/2006/relationships/image" Target="../media/image10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6.png"/><Relationship Id="rId11" Type="http://schemas.openxmlformats.org/officeDocument/2006/relationships/image" Target="../media/image1021.svg"/><Relationship Id="rId24" Type="http://schemas.openxmlformats.org/officeDocument/2006/relationships/image" Target="../media/image1034.svg"/><Relationship Id="rId32" Type="http://schemas.openxmlformats.org/officeDocument/2006/relationships/image" Target="../media/image1042.png"/><Relationship Id="rId37" Type="http://schemas.openxmlformats.org/officeDocument/2006/relationships/image" Target="../media/image3.png"/><Relationship Id="rId5" Type="http://schemas.openxmlformats.org/officeDocument/2006/relationships/image" Target="../media/image1015.png"/><Relationship Id="rId15" Type="http://schemas.openxmlformats.org/officeDocument/2006/relationships/image" Target="../media/image1025.svg"/><Relationship Id="rId23" Type="http://schemas.openxmlformats.org/officeDocument/2006/relationships/image" Target="../media/image1033.png"/><Relationship Id="rId28" Type="http://schemas.openxmlformats.org/officeDocument/2006/relationships/image" Target="../media/image1038.svg"/><Relationship Id="rId36" Type="http://schemas.openxmlformats.org/officeDocument/2006/relationships/image" Target="../media/image1046.png"/><Relationship Id="rId10" Type="http://schemas.openxmlformats.org/officeDocument/2006/relationships/image" Target="../media/image1020.png"/><Relationship Id="rId19" Type="http://schemas.openxmlformats.org/officeDocument/2006/relationships/image" Target="../media/image1029.svg"/><Relationship Id="rId31" Type="http://schemas.openxmlformats.org/officeDocument/2006/relationships/image" Target="../media/image1041.png"/><Relationship Id="rId4" Type="http://schemas.openxmlformats.org/officeDocument/2006/relationships/image" Target="../media/image1014.png"/><Relationship Id="rId9" Type="http://schemas.openxmlformats.org/officeDocument/2006/relationships/image" Target="../media/image1019.svg"/><Relationship Id="rId14" Type="http://schemas.openxmlformats.org/officeDocument/2006/relationships/image" Target="../media/image1024.png"/><Relationship Id="rId22" Type="http://schemas.openxmlformats.org/officeDocument/2006/relationships/image" Target="../media/image1032.svg"/><Relationship Id="rId27" Type="http://schemas.openxmlformats.org/officeDocument/2006/relationships/image" Target="../media/image1037.png"/><Relationship Id="rId30" Type="http://schemas.openxmlformats.org/officeDocument/2006/relationships/image" Target="../media/image1040.svg"/><Relationship Id="rId35" Type="http://schemas.openxmlformats.org/officeDocument/2006/relationships/image" Target="../media/image1045.png"/><Relationship Id="rId8" Type="http://schemas.openxmlformats.org/officeDocument/2006/relationships/image" Target="../media/image1018.png"/><Relationship Id="rId3" Type="http://schemas.openxmlformats.org/officeDocument/2006/relationships/image" Target="../media/image10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48.png"/><Relationship Id="rId4" Type="http://schemas.openxmlformats.org/officeDocument/2006/relationships/hyperlink" Target="mailto:gorod@cdnvide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8032" y="6797895"/>
            <a:ext cx="12193676" cy="2030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УСКОРЕНИЕ РАБОТЫ ИНТЕРНЕТ-МАГАЗИНОВ, БЫСТРЫЙ </a:t>
            </a:r>
            <a:r>
              <a:rPr lang="en-US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ДОСТУП К </a:t>
            </a:r>
            <a:r>
              <a:rPr lang="ru-RU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МИРОВЫМ</a:t>
            </a:r>
            <a:r>
              <a:rPr lang="en-US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НЕЙРОСЕТЯМ</a:t>
            </a:r>
            <a:endParaRPr lang="en-US" sz="4000" dirty="0">
              <a:solidFill>
                <a:srgbClr val="FBFBFB">
                  <a:alpha val="100000"/>
                </a:srgbClr>
              </a:solidFill>
              <a:latin typeface="Beeline Sans Regular" pitchFamily="34" charset="0"/>
              <a:ea typeface="Beeline Sans Regular" pitchFamily="34" charset="-122"/>
              <a:cs typeface="Beeline Sans Regular" pitchFamily="34" charset="-12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 ДРУГИЕ РЕШЕНИЯ</a:t>
            </a:r>
            <a:r>
              <a:rPr lang="en-US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sz="4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ДЛЯ ЭЛЕКТРОННОЙ КОММЕРЦИИ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508032" y="5703670"/>
            <a:ext cx="3759437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Ярослав Городецкий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Генеральный директор CDNvideo</a:t>
            </a:r>
            <a:endParaRPr lang="en-US" sz="2800" dirty="0"/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32" y="508000"/>
            <a:ext cx="15113952" cy="1168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29533" y="800100"/>
            <a:ext cx="7286026" cy="64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Лидер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российск</a:t>
            </a: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ого рынка 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CDN, ускоряет сайты и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приложения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интернет-магазинов и м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аркетплейсов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по России, СНГ и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миру</a:t>
            </a:r>
            <a:endParaRPr lang="en-US" sz="2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3FA985-A619-458A-A755-9B866270B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029" y="914406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2D1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9EDDCA6-9698-4260-A964-F40D3187269A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0"/>
            <a:ext cx="16130016" cy="9144000"/>
          </a:xfrm>
          <a:prstGeom prst="rect">
            <a:avLst/>
          </a:prstGeom>
        </p:spPr>
      </p:pic>
      <p:pic>
        <p:nvPicPr>
          <p:cNvPr id="12" name="Image 9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749" y="1765300"/>
            <a:ext cx="7112448" cy="7061200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9119174" y="2171699"/>
            <a:ext cx="6317103" cy="3915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С 2010 </a:t>
            </a:r>
            <a:r>
              <a:rPr lang="en-US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ПОМОГАЕМ</a:t>
            </a: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КЛИЕНТАМ ЗАПУСКАТЬ СТРИМИНГОВЫЕ СЕРВИСЫ,</a:t>
            </a:r>
            <a:endParaRPr lang="en-US" sz="2400" dirty="0">
              <a:solidFill>
                <a:srgbClr val="090B16">
                  <a:alpha val="90000"/>
                </a:srgbClr>
              </a:solidFill>
              <a:latin typeface="Beeline Sans Medium" pitchFamily="34" charset="0"/>
              <a:ea typeface="Beeline Sans Medium" pitchFamily="34" charset="-122"/>
              <a:cs typeface="Beeline Sans Medium" pitchFamily="34" charset="-120"/>
            </a:endParaRPr>
          </a:p>
          <a:p>
            <a:pPr marL="0" indent="0" algn="l">
              <a:buNone/>
            </a:pP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А ТАКЖЕ</a:t>
            </a:r>
            <a:r>
              <a:rPr lang="en-US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УСКОРЯТЬ ЗАГРУЗКУ </a:t>
            </a: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САЙТОВ</a:t>
            </a:r>
            <a:endParaRPr lang="en-US" sz="2400" dirty="0">
              <a:solidFill>
                <a:srgbClr val="090B16">
                  <a:alpha val="90000"/>
                </a:srgbClr>
              </a:solidFill>
              <a:latin typeface="Beeline Sans Medium" pitchFamily="34" charset="0"/>
              <a:ea typeface="Beeline Sans Medium" pitchFamily="34" charset="-122"/>
              <a:cs typeface="Beeline Sans Medium" pitchFamily="34" charset="-120"/>
            </a:endParaRPr>
          </a:p>
          <a:p>
            <a:pPr marL="0" indent="0" algn="l">
              <a:buNone/>
            </a:pP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И ПРИЛОЖЕНИЙ ПРИ ДОСТУПЕ К НИМ</a:t>
            </a:r>
            <a:endParaRPr lang="en-US" sz="2400" dirty="0">
              <a:solidFill>
                <a:srgbClr val="090B16">
                  <a:alpha val="90000"/>
                </a:srgbClr>
              </a:solidFill>
              <a:latin typeface="Beeline Sans Medium" pitchFamily="34" charset="0"/>
              <a:ea typeface="Beeline Sans Medium" pitchFamily="34" charset="-122"/>
              <a:cs typeface="Beeline Sans Medium" pitchFamily="34" charset="-120"/>
            </a:endParaRPr>
          </a:p>
          <a:p>
            <a:pPr marL="0" indent="0" algn="l">
              <a:buNone/>
            </a:pP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ИЗ</a:t>
            </a:r>
            <a:r>
              <a:rPr lang="en-US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РЕГИОН</a:t>
            </a: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ОВ РФ, СТРАН СНГ</a:t>
            </a:r>
            <a:r>
              <a:rPr lang="en-US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И</a:t>
            </a:r>
            <a:r>
              <a:rPr lang="ru-RU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ВСЕГО МИРА</a:t>
            </a:r>
            <a:r>
              <a:rPr lang="en-US" sz="2400" dirty="0">
                <a:solidFill>
                  <a:srgbClr val="090B16">
                    <a:alpha val="9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</a:t>
            </a:r>
            <a:endParaRPr lang="en-US" sz="2400" dirty="0"/>
          </a:p>
        </p:txBody>
      </p:sp>
      <p:pic>
        <p:nvPicPr>
          <p:cNvPr id="14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9174" y="6413500"/>
            <a:ext cx="6299597" cy="2006600"/>
          </a:xfrm>
          <a:prstGeom prst="rect">
            <a:avLst/>
          </a:prstGeom>
        </p:spPr>
      </p:pic>
      <p:sp>
        <p:nvSpPr>
          <p:cNvPr id="15" name="Text 2"/>
          <p:cNvSpPr/>
          <p:nvPr/>
        </p:nvSpPr>
        <p:spPr>
          <a:xfrm>
            <a:off x="9423994" y="6718300"/>
            <a:ext cx="2099866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 2019 ГОДА</a:t>
            </a:r>
            <a:endParaRPr lang="en-US" sz="2800" dirty="0"/>
          </a:p>
        </p:txBody>
      </p:sp>
      <p:sp>
        <p:nvSpPr>
          <p:cNvPr id="16" name="Text 3"/>
          <p:cNvSpPr/>
          <p:nvPr/>
        </p:nvSpPr>
        <p:spPr>
          <a:xfrm>
            <a:off x="9423994" y="7378700"/>
            <a:ext cx="3276806" cy="804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РАЗВИВАЕМ БИЗНЕС ГЕНЕРАТИВНОГО ИИ</a:t>
            </a:r>
            <a:endParaRPr lang="en-US" sz="2400" dirty="0"/>
          </a:p>
        </p:txBody>
      </p:sp>
      <p:pic>
        <p:nvPicPr>
          <p:cNvPr id="17" name="Image 11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976705" y="7172127"/>
            <a:ext cx="81501" cy="489446"/>
          </a:xfrm>
          <a:prstGeom prst="rect">
            <a:avLst/>
          </a:prstGeom>
        </p:spPr>
      </p:pic>
      <p:pic>
        <p:nvPicPr>
          <p:cNvPr id="18" name="Image 1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95179" y="7172127"/>
            <a:ext cx="244497" cy="81558"/>
          </a:xfrm>
          <a:prstGeom prst="rect">
            <a:avLst/>
          </a:prstGeom>
        </p:spPr>
      </p:pic>
      <p:pic>
        <p:nvPicPr>
          <p:cNvPr id="19" name="Image 1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95179" y="7579916"/>
            <a:ext cx="244497" cy="81558"/>
          </a:xfrm>
          <a:prstGeom prst="rect">
            <a:avLst/>
          </a:prstGeom>
        </p:spPr>
      </p:pic>
      <p:pic>
        <p:nvPicPr>
          <p:cNvPr id="20" name="Image 1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503997" y="7172127"/>
            <a:ext cx="325991" cy="489446"/>
          </a:xfrm>
          <a:prstGeom prst="rect">
            <a:avLst/>
          </a:prstGeom>
        </p:spPr>
      </p:pic>
      <p:pic>
        <p:nvPicPr>
          <p:cNvPr id="21" name="Image 1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503997" y="7416800"/>
            <a:ext cx="325991" cy="81558"/>
          </a:xfrm>
          <a:prstGeom prst="rect">
            <a:avLst/>
          </a:prstGeom>
        </p:spPr>
      </p:pic>
      <p:pic>
        <p:nvPicPr>
          <p:cNvPr id="22" name="Image 16" descr=" 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19" y="1778000"/>
            <a:ext cx="8103110" cy="7061200"/>
          </a:xfrm>
          <a:prstGeom prst="rect">
            <a:avLst/>
          </a:prstGeom>
        </p:spPr>
      </p:pic>
      <p:pic>
        <p:nvPicPr>
          <p:cNvPr id="24" name="Image 17" descr=" 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45" y="6400800"/>
            <a:ext cx="7290259" cy="2032000"/>
          </a:xfrm>
          <a:prstGeom prst="rect">
            <a:avLst/>
          </a:prstGeom>
        </p:spPr>
      </p:pic>
      <p:sp>
        <p:nvSpPr>
          <p:cNvPr id="25" name="Shape 5"/>
          <p:cNvSpPr/>
          <p:nvPr/>
        </p:nvSpPr>
        <p:spPr>
          <a:xfrm>
            <a:off x="1016064" y="7493000"/>
            <a:ext cx="3098995" cy="635000"/>
          </a:xfrm>
          <a:prstGeom prst="roundRect">
            <a:avLst>
              <a:gd name="adj" fmla="val 24480"/>
            </a:avLst>
          </a:prstGeom>
          <a:solidFill>
            <a:srgbClr val="FFFFFF">
              <a:alpha val="100000"/>
            </a:srgbClr>
          </a:solidFill>
          <a:ln/>
        </p:spPr>
      </p:sp>
      <p:pic>
        <p:nvPicPr>
          <p:cNvPr id="26" name="Image 18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3072" y="7620000"/>
            <a:ext cx="2844979" cy="381000"/>
          </a:xfrm>
          <a:prstGeom prst="rect">
            <a:avLst/>
          </a:prstGeom>
        </p:spPr>
      </p:pic>
      <p:pic>
        <p:nvPicPr>
          <p:cNvPr id="27" name="Image 19" descr=" 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67469" y="7493000"/>
            <a:ext cx="2006726" cy="635000"/>
          </a:xfrm>
          <a:prstGeom prst="rect">
            <a:avLst/>
          </a:prstGeom>
        </p:spPr>
      </p:pic>
      <p:pic>
        <p:nvPicPr>
          <p:cNvPr id="28" name="Image 20" descr=" 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94477" y="7620000"/>
            <a:ext cx="1752710" cy="381000"/>
          </a:xfrm>
          <a:prstGeom prst="rect">
            <a:avLst/>
          </a:prstGeom>
        </p:spPr>
      </p:pic>
      <p:pic>
        <p:nvPicPr>
          <p:cNvPr id="29" name="Image 21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6064" y="6705600"/>
            <a:ext cx="1536797" cy="635000"/>
          </a:xfrm>
          <a:prstGeom prst="rect">
            <a:avLst/>
          </a:prstGeom>
        </p:spPr>
      </p:pic>
      <p:pic>
        <p:nvPicPr>
          <p:cNvPr id="30" name="Image 22" descr=" 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43072" y="6832600"/>
            <a:ext cx="1282781" cy="381000"/>
          </a:xfrm>
          <a:prstGeom prst="rect">
            <a:avLst/>
          </a:prstGeom>
        </p:spPr>
      </p:pic>
      <p:pic>
        <p:nvPicPr>
          <p:cNvPr id="31" name="Image 23" descr=" 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43072" y="6832600"/>
            <a:ext cx="1282781" cy="381000"/>
          </a:xfrm>
          <a:prstGeom prst="rect">
            <a:avLst/>
          </a:prstGeom>
        </p:spPr>
      </p:pic>
      <p:pic>
        <p:nvPicPr>
          <p:cNvPr id="32" name="Image 24" descr=" 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08184" y="6864350"/>
            <a:ext cx="317669" cy="321270"/>
          </a:xfrm>
          <a:prstGeom prst="rect">
            <a:avLst/>
          </a:prstGeom>
        </p:spPr>
      </p:pic>
      <p:pic>
        <p:nvPicPr>
          <p:cNvPr id="33" name="Image 25" descr=" 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150293" y="6957913"/>
            <a:ext cx="241427" cy="131961"/>
          </a:xfrm>
          <a:prstGeom prst="rect">
            <a:avLst/>
          </a:prstGeom>
        </p:spPr>
      </p:pic>
      <p:pic>
        <p:nvPicPr>
          <p:cNvPr id="34" name="Image 26" descr=" 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847259" y="7056041"/>
            <a:ext cx="141700" cy="157559"/>
          </a:xfrm>
          <a:prstGeom prst="rect">
            <a:avLst/>
          </a:prstGeom>
        </p:spPr>
      </p:pic>
      <p:pic>
        <p:nvPicPr>
          <p:cNvPr id="35" name="Image 27" descr=" 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742354" y="7024291"/>
            <a:ext cx="61470" cy="24805"/>
          </a:xfrm>
          <a:prstGeom prst="rect">
            <a:avLst/>
          </a:prstGeom>
        </p:spPr>
      </p:pic>
      <p:pic>
        <p:nvPicPr>
          <p:cNvPr id="36" name="Image 28" descr=" "/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712803" y="7056041"/>
            <a:ext cx="119237" cy="129480"/>
          </a:xfrm>
          <a:prstGeom prst="rect">
            <a:avLst/>
          </a:prstGeom>
        </p:spPr>
      </p:pic>
      <p:pic>
        <p:nvPicPr>
          <p:cNvPr id="37" name="Image 29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586620" y="7056041"/>
            <a:ext cx="105203" cy="129480"/>
          </a:xfrm>
          <a:prstGeom prst="rect">
            <a:avLst/>
          </a:prstGeom>
        </p:spPr>
      </p:pic>
      <p:pic>
        <p:nvPicPr>
          <p:cNvPr id="38" name="Image 30" descr=" "/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460592" y="7056041"/>
            <a:ext cx="105935" cy="129480"/>
          </a:xfrm>
          <a:prstGeom prst="rect">
            <a:avLst/>
          </a:prstGeom>
        </p:spPr>
      </p:pic>
      <p:pic>
        <p:nvPicPr>
          <p:cNvPr id="39" name="Image 31" descr=" "/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325987" y="7056041"/>
            <a:ext cx="117464" cy="129480"/>
          </a:xfrm>
          <a:prstGeom prst="rect">
            <a:avLst/>
          </a:prstGeom>
        </p:spPr>
      </p:pic>
      <p:pic>
        <p:nvPicPr>
          <p:cNvPr id="40" name="Image 32" descr=" "/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858484" y="6864251"/>
            <a:ext cx="119237" cy="128984"/>
          </a:xfrm>
          <a:prstGeom prst="rect">
            <a:avLst/>
          </a:prstGeom>
        </p:spPr>
      </p:pic>
      <p:pic>
        <p:nvPicPr>
          <p:cNvPr id="41" name="Image 33" descr=" "/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713690" y="6864251"/>
            <a:ext cx="118946" cy="128984"/>
          </a:xfrm>
          <a:prstGeom prst="rect">
            <a:avLst/>
          </a:prstGeom>
        </p:spPr>
      </p:pic>
      <p:pic>
        <p:nvPicPr>
          <p:cNvPr id="42" name="Image 34" descr=" "/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65789" y="6864251"/>
            <a:ext cx="135641" cy="128984"/>
          </a:xfrm>
          <a:prstGeom prst="rect">
            <a:avLst/>
          </a:prstGeom>
        </p:spPr>
      </p:pic>
      <p:pic>
        <p:nvPicPr>
          <p:cNvPr id="43" name="Image 35" descr=" "/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425869" y="6864251"/>
            <a:ext cx="126921" cy="129580"/>
          </a:xfrm>
          <a:prstGeom prst="rect">
            <a:avLst/>
          </a:prstGeom>
        </p:spPr>
      </p:pic>
      <p:pic>
        <p:nvPicPr>
          <p:cNvPr id="44" name="Image 36" descr=" "/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93782" y="6864251"/>
            <a:ext cx="119089" cy="128984"/>
          </a:xfrm>
          <a:prstGeom prst="rect">
            <a:avLst/>
          </a:prstGeom>
        </p:spPr>
      </p:pic>
      <p:pic>
        <p:nvPicPr>
          <p:cNvPr id="45" name="Image 3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021902" y="7003455"/>
            <a:ext cx="41960" cy="42168"/>
          </a:xfrm>
          <a:prstGeom prst="rect">
            <a:avLst/>
          </a:prstGeom>
        </p:spPr>
      </p:pic>
      <p:pic>
        <p:nvPicPr>
          <p:cNvPr id="46" name="Image 38" descr=" "/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2030764" y="6864350"/>
            <a:ext cx="24087" cy="119261"/>
          </a:xfrm>
          <a:prstGeom prst="rect">
            <a:avLst/>
          </a:prstGeom>
        </p:spPr>
      </p:pic>
      <p:pic>
        <p:nvPicPr>
          <p:cNvPr id="47" name="Image 39" descr=" "/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030912" y="7066260"/>
            <a:ext cx="24081" cy="119261"/>
          </a:xfrm>
          <a:prstGeom prst="rect">
            <a:avLst/>
          </a:prstGeom>
        </p:spPr>
      </p:pic>
      <p:pic>
        <p:nvPicPr>
          <p:cNvPr id="48" name="Image 40" descr=" 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2705270" y="6705600"/>
            <a:ext cx="1206576" cy="635000"/>
          </a:xfrm>
          <a:prstGeom prst="rect">
            <a:avLst/>
          </a:prstGeom>
        </p:spPr>
      </p:pic>
      <p:pic>
        <p:nvPicPr>
          <p:cNvPr id="49" name="Image 41" descr=" 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2832278" y="6832600"/>
            <a:ext cx="952560" cy="381000"/>
          </a:xfrm>
          <a:prstGeom prst="rect">
            <a:avLst/>
          </a:prstGeom>
        </p:spPr>
      </p:pic>
      <p:pic>
        <p:nvPicPr>
          <p:cNvPr id="50" name="Image 42" descr=" 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4064256" y="6705600"/>
            <a:ext cx="1511395" cy="635000"/>
          </a:xfrm>
          <a:prstGeom prst="rect">
            <a:avLst/>
          </a:prstGeom>
        </p:spPr>
      </p:pic>
      <p:pic>
        <p:nvPicPr>
          <p:cNvPr id="51" name="Image 43" descr=" 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4191264" y="6832600"/>
            <a:ext cx="1257379" cy="381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3929769-D954-4155-AE03-043A6828B22A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11245" y="660400"/>
            <a:ext cx="6435072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 КОМПАНИИ</a:t>
            </a:r>
            <a:endParaRPr lang="en-US" sz="3200" dirty="0"/>
          </a:p>
        </p:txBody>
      </p:sp>
      <p:sp>
        <p:nvSpPr>
          <p:cNvPr id="55" name="Text 4">
            <a:extLst>
              <a:ext uri="{FF2B5EF4-FFF2-40B4-BE49-F238E27FC236}">
                <a16:creationId xmlns:a16="http://schemas.microsoft.com/office/drawing/2014/main" id="{C7EF5C90-2499-4488-AAE8-B5C0A6872540}"/>
              </a:ext>
            </a:extLst>
          </p:cNvPr>
          <p:cNvSpPr/>
          <p:nvPr/>
        </p:nvSpPr>
        <p:spPr>
          <a:xfrm>
            <a:off x="694311" y="2974243"/>
            <a:ext cx="6452006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79C3F1B-118D-44AC-B923-A9C3B4C348B7}"/>
              </a:ext>
            </a:extLst>
          </p:cNvPr>
          <p:cNvSpPr/>
          <p:nvPr/>
        </p:nvSpPr>
        <p:spPr>
          <a:xfrm>
            <a:off x="657819" y="2014575"/>
            <a:ext cx="18742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2010 год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2FA0E31-45DB-406A-9C7C-D5461AF434C7}"/>
              </a:ext>
            </a:extLst>
          </p:cNvPr>
          <p:cNvSpPr/>
          <p:nvPr/>
        </p:nvSpPr>
        <p:spPr>
          <a:xfrm>
            <a:off x="652800" y="2481424"/>
            <a:ext cx="3363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eeline Sans" panose="020B0500040202020204" pitchFamily="34" charset="-52"/>
              </a:rPr>
              <a:t>основания компании (г. Москва)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689869E-2944-4C98-9192-62D9B15F119F}"/>
              </a:ext>
            </a:extLst>
          </p:cNvPr>
          <p:cNvSpPr/>
          <p:nvPr/>
        </p:nvSpPr>
        <p:spPr>
          <a:xfrm>
            <a:off x="670348" y="2944711"/>
            <a:ext cx="1085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100+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DD83DCBF-E5C2-4E8D-97A2-5BAA57E4EDC8}"/>
              </a:ext>
            </a:extLst>
          </p:cNvPr>
          <p:cNvSpPr/>
          <p:nvPr/>
        </p:nvSpPr>
        <p:spPr>
          <a:xfrm>
            <a:off x="665329" y="3428493"/>
            <a:ext cx="4911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eeline Sans" panose="020B0500040202020204" pitchFamily="34" charset="-52"/>
              </a:rPr>
              <a:t>человек работает в компании в данный момент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CC85188-433E-4697-96C0-4A3EC61D11A6}"/>
              </a:ext>
            </a:extLst>
          </p:cNvPr>
          <p:cNvSpPr/>
          <p:nvPr/>
        </p:nvSpPr>
        <p:spPr>
          <a:xfrm>
            <a:off x="670348" y="3977368"/>
            <a:ext cx="1789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2023 год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95B3B84-FE0D-447C-9437-995AF8B83267}"/>
              </a:ext>
            </a:extLst>
          </p:cNvPr>
          <p:cNvSpPr/>
          <p:nvPr/>
        </p:nvSpPr>
        <p:spPr>
          <a:xfrm>
            <a:off x="665329" y="4456654"/>
            <a:ext cx="3280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Beeline Sans" panose="020B0500040202020204" pitchFamily="34" charset="-52"/>
              </a:rPr>
              <a:t>компания стала дочкой Билайн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9B10F072-0AA6-48F6-9DCB-3C526DC55D8C}"/>
              </a:ext>
            </a:extLst>
          </p:cNvPr>
          <p:cNvSpPr/>
          <p:nvPr/>
        </p:nvSpPr>
        <p:spPr>
          <a:xfrm>
            <a:off x="711245" y="5634877"/>
            <a:ext cx="7283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крупнейшие</a:t>
            </a:r>
            <a:r>
              <a:rPr lang="en-US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 </a:t>
            </a:r>
            <a:r>
              <a:rPr lang="ru-RU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интернет-кинотеатры, телеканалы, СМИ,</a:t>
            </a:r>
            <a:endParaRPr lang="en-US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</a:endParaRPr>
          </a:p>
          <a:p>
            <a:r>
              <a:rPr lang="ru-RU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а также </a:t>
            </a:r>
            <a:r>
              <a:rPr lang="en-US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маркетплейсы</a:t>
            </a:r>
            <a:r>
              <a:rPr lang="en-US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 и </a:t>
            </a:r>
            <a:r>
              <a:rPr lang="en-US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</a:rPr>
              <a:t>интернет-магазины</a:t>
            </a:r>
            <a:endParaRPr lang="en-US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259CC78F-3523-4EA1-84D0-7365E128ED3B}"/>
              </a:ext>
            </a:extLst>
          </p:cNvPr>
          <p:cNvSpPr/>
          <p:nvPr/>
        </p:nvSpPr>
        <p:spPr>
          <a:xfrm>
            <a:off x="694311" y="5156259"/>
            <a:ext cx="1725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eeline Sans Medium" panose="020B0600040202020204" pitchFamily="34" charset="-52"/>
              </a:rPr>
              <a:t>Клиенты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Прямоугольник: скругленные углы 1378">
            <a:extLst>
              <a:ext uri="{FF2B5EF4-FFF2-40B4-BE49-F238E27FC236}">
                <a16:creationId xmlns:a16="http://schemas.microsoft.com/office/drawing/2014/main" id="{A94561EE-636A-4D8E-B572-4720041A9676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400" y="2108200"/>
            <a:ext cx="9271584" cy="4675412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91768" y="2108200"/>
            <a:ext cx="84106" cy="84038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91768" y="2443559"/>
            <a:ext cx="84099" cy="84038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91768" y="2556470"/>
            <a:ext cx="84099" cy="83641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91768" y="2668091"/>
            <a:ext cx="84099" cy="84038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91768" y="2780209"/>
            <a:ext cx="84099" cy="84038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91768" y="2892227"/>
            <a:ext cx="84099" cy="84038"/>
          </a:xfrm>
          <a:prstGeom prst="rect">
            <a:avLst/>
          </a:prstGeom>
        </p:spPr>
      </p:pic>
      <p:pic>
        <p:nvPicPr>
          <p:cNvPr id="9" name="Image 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91768" y="3004344"/>
            <a:ext cx="84099" cy="84038"/>
          </a:xfrm>
          <a:prstGeom prst="rect">
            <a:avLst/>
          </a:prstGeom>
        </p:spPr>
      </p:pic>
      <p:pic>
        <p:nvPicPr>
          <p:cNvPr id="10" name="Image 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91768" y="3116362"/>
            <a:ext cx="84099" cy="84038"/>
          </a:xfrm>
          <a:prstGeom prst="rect">
            <a:avLst/>
          </a:prstGeom>
        </p:spPr>
      </p:pic>
      <p:pic>
        <p:nvPicPr>
          <p:cNvPr id="11" name="Image 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91768" y="3227983"/>
            <a:ext cx="84099" cy="84038"/>
          </a:xfrm>
          <a:prstGeom prst="rect">
            <a:avLst/>
          </a:prstGeom>
        </p:spPr>
      </p:pic>
      <p:pic>
        <p:nvPicPr>
          <p:cNvPr id="12" name="Image 10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391042" y="3340100"/>
            <a:ext cx="84099" cy="84038"/>
          </a:xfrm>
          <a:prstGeom prst="rect">
            <a:avLst/>
          </a:prstGeom>
        </p:spPr>
      </p:pic>
      <p:pic>
        <p:nvPicPr>
          <p:cNvPr id="13" name="Image 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07754" y="3004344"/>
            <a:ext cx="83653" cy="84038"/>
          </a:xfrm>
          <a:prstGeom prst="rect">
            <a:avLst/>
          </a:prstGeom>
        </p:spPr>
      </p:pic>
      <p:pic>
        <p:nvPicPr>
          <p:cNvPr id="14" name="Image 1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383499" y="3116362"/>
            <a:ext cx="84099" cy="84038"/>
          </a:xfrm>
          <a:prstGeom prst="rect">
            <a:avLst/>
          </a:prstGeom>
        </p:spPr>
      </p:pic>
      <p:pic>
        <p:nvPicPr>
          <p:cNvPr id="15" name="Image 1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495624" y="3227983"/>
            <a:ext cx="84099" cy="84038"/>
          </a:xfrm>
          <a:prstGeom prst="rect">
            <a:avLst/>
          </a:prstGeom>
        </p:spPr>
      </p:pic>
      <p:pic>
        <p:nvPicPr>
          <p:cNvPr id="16" name="Image 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277864" y="3227983"/>
            <a:ext cx="84099" cy="84038"/>
          </a:xfrm>
          <a:prstGeom prst="rect">
            <a:avLst/>
          </a:prstGeom>
        </p:spPr>
      </p:pic>
      <p:pic>
        <p:nvPicPr>
          <p:cNvPr id="17" name="Image 1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176228" y="3340100"/>
            <a:ext cx="84099" cy="84038"/>
          </a:xfrm>
          <a:prstGeom prst="rect">
            <a:avLst/>
          </a:prstGeom>
        </p:spPr>
      </p:pic>
      <p:pic>
        <p:nvPicPr>
          <p:cNvPr id="18" name="Image 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030118" y="3452118"/>
            <a:ext cx="84099" cy="84038"/>
          </a:xfrm>
          <a:prstGeom prst="rect">
            <a:avLst/>
          </a:prstGeom>
        </p:spPr>
      </p:pic>
      <p:pic>
        <p:nvPicPr>
          <p:cNvPr id="19" name="Image 1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478634" y="2108200"/>
            <a:ext cx="84099" cy="84038"/>
          </a:xfrm>
          <a:prstGeom prst="rect">
            <a:avLst/>
          </a:prstGeom>
        </p:spPr>
      </p:pic>
      <p:pic>
        <p:nvPicPr>
          <p:cNvPr id="20" name="Image 1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590752" y="2108200"/>
            <a:ext cx="84552" cy="84038"/>
          </a:xfrm>
          <a:prstGeom prst="rect">
            <a:avLst/>
          </a:prstGeom>
        </p:spPr>
      </p:pic>
      <p:pic>
        <p:nvPicPr>
          <p:cNvPr id="21" name="Image 1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702882" y="2108200"/>
            <a:ext cx="84106" cy="84038"/>
          </a:xfrm>
          <a:prstGeom prst="rect">
            <a:avLst/>
          </a:prstGeom>
        </p:spPr>
      </p:pic>
      <p:pic>
        <p:nvPicPr>
          <p:cNvPr id="22" name="Image 20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815013" y="2108200"/>
            <a:ext cx="82785" cy="84038"/>
          </a:xfrm>
          <a:prstGeom prst="rect">
            <a:avLst/>
          </a:prstGeom>
        </p:spPr>
      </p:pic>
      <p:pic>
        <p:nvPicPr>
          <p:cNvPr id="23" name="Image 2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926703" y="2108200"/>
            <a:ext cx="84106" cy="84038"/>
          </a:xfrm>
          <a:prstGeom prst="rect">
            <a:avLst/>
          </a:prstGeom>
        </p:spPr>
      </p:pic>
      <p:pic>
        <p:nvPicPr>
          <p:cNvPr id="24" name="Image 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038833" y="2108200"/>
            <a:ext cx="84106" cy="84038"/>
          </a:xfrm>
          <a:prstGeom prst="rect">
            <a:avLst/>
          </a:prstGeom>
        </p:spPr>
      </p:pic>
      <p:pic>
        <p:nvPicPr>
          <p:cNvPr id="25" name="Image 2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150957" y="2108200"/>
            <a:ext cx="84106" cy="84038"/>
          </a:xfrm>
          <a:prstGeom prst="rect">
            <a:avLst/>
          </a:prstGeom>
        </p:spPr>
      </p:pic>
      <p:pic>
        <p:nvPicPr>
          <p:cNvPr id="26" name="Image 2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263082" y="2108200"/>
            <a:ext cx="84106" cy="84038"/>
          </a:xfrm>
          <a:prstGeom prst="rect">
            <a:avLst/>
          </a:prstGeom>
        </p:spPr>
      </p:pic>
      <p:pic>
        <p:nvPicPr>
          <p:cNvPr id="27" name="Image 2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375212" y="2108200"/>
            <a:ext cx="83671" cy="84038"/>
          </a:xfrm>
          <a:prstGeom prst="rect">
            <a:avLst/>
          </a:prstGeom>
        </p:spPr>
      </p:pic>
      <p:pic>
        <p:nvPicPr>
          <p:cNvPr id="28" name="Image 2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486908" y="2108200"/>
            <a:ext cx="84106" cy="84038"/>
          </a:xfrm>
          <a:prstGeom prst="rect">
            <a:avLst/>
          </a:prstGeom>
        </p:spPr>
      </p:pic>
      <p:pic>
        <p:nvPicPr>
          <p:cNvPr id="29" name="Image 2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599039" y="2108200"/>
            <a:ext cx="84106" cy="84038"/>
          </a:xfrm>
          <a:prstGeom prst="rect">
            <a:avLst/>
          </a:prstGeom>
        </p:spPr>
      </p:pic>
      <p:pic>
        <p:nvPicPr>
          <p:cNvPr id="30" name="Image 2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711157" y="2108200"/>
            <a:ext cx="84106" cy="84038"/>
          </a:xfrm>
          <a:prstGeom prst="rect">
            <a:avLst/>
          </a:prstGeom>
        </p:spPr>
      </p:pic>
      <p:pic>
        <p:nvPicPr>
          <p:cNvPr id="31" name="Image 2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9823281" y="2108200"/>
            <a:ext cx="84106" cy="84038"/>
          </a:xfrm>
          <a:prstGeom prst="rect">
            <a:avLst/>
          </a:prstGeom>
        </p:spPr>
      </p:pic>
      <p:pic>
        <p:nvPicPr>
          <p:cNvPr id="32" name="Image 3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9935412" y="2108200"/>
            <a:ext cx="84106" cy="84038"/>
          </a:xfrm>
          <a:prstGeom prst="rect">
            <a:avLst/>
          </a:prstGeom>
        </p:spPr>
      </p:pic>
      <p:pic>
        <p:nvPicPr>
          <p:cNvPr id="33" name="Image 3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047108" y="2108200"/>
            <a:ext cx="84106" cy="84038"/>
          </a:xfrm>
          <a:prstGeom prst="rect">
            <a:avLst/>
          </a:prstGeom>
        </p:spPr>
      </p:pic>
      <p:pic>
        <p:nvPicPr>
          <p:cNvPr id="34" name="Image 3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159238" y="2108200"/>
            <a:ext cx="84106" cy="84038"/>
          </a:xfrm>
          <a:prstGeom prst="rect">
            <a:avLst/>
          </a:prstGeom>
        </p:spPr>
      </p:pic>
      <p:pic>
        <p:nvPicPr>
          <p:cNvPr id="35" name="Image 3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271369" y="2108200"/>
            <a:ext cx="84106" cy="84038"/>
          </a:xfrm>
          <a:prstGeom prst="rect">
            <a:avLst/>
          </a:prstGeom>
        </p:spPr>
      </p:pic>
      <p:pic>
        <p:nvPicPr>
          <p:cNvPr id="36" name="Image 3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719438" y="2108200"/>
            <a:ext cx="84106" cy="84038"/>
          </a:xfrm>
          <a:prstGeom prst="rect">
            <a:avLst/>
          </a:prstGeom>
        </p:spPr>
      </p:pic>
      <p:pic>
        <p:nvPicPr>
          <p:cNvPr id="37" name="Image 3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833795" y="2108200"/>
            <a:ext cx="84106" cy="84038"/>
          </a:xfrm>
          <a:prstGeom prst="rect">
            <a:avLst/>
          </a:prstGeom>
        </p:spPr>
      </p:pic>
      <p:pic>
        <p:nvPicPr>
          <p:cNvPr id="38" name="Image 3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943686" y="2108200"/>
            <a:ext cx="84106" cy="84038"/>
          </a:xfrm>
          <a:prstGeom prst="rect">
            <a:avLst/>
          </a:prstGeom>
        </p:spPr>
      </p:pic>
      <p:pic>
        <p:nvPicPr>
          <p:cNvPr id="39" name="Image 3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2288353" y="2108200"/>
            <a:ext cx="84106" cy="84038"/>
          </a:xfrm>
          <a:prstGeom prst="rect">
            <a:avLst/>
          </a:prstGeom>
        </p:spPr>
      </p:pic>
      <p:pic>
        <p:nvPicPr>
          <p:cNvPr id="40" name="Image 3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2400477" y="2108200"/>
            <a:ext cx="84106" cy="84038"/>
          </a:xfrm>
          <a:prstGeom prst="rect">
            <a:avLst/>
          </a:prstGeom>
        </p:spPr>
      </p:pic>
      <p:pic>
        <p:nvPicPr>
          <p:cNvPr id="41" name="Image 3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2512173" y="2108200"/>
            <a:ext cx="84106" cy="84038"/>
          </a:xfrm>
          <a:prstGeom prst="rect">
            <a:avLst/>
          </a:prstGeom>
        </p:spPr>
      </p:pic>
      <p:pic>
        <p:nvPicPr>
          <p:cNvPr id="42" name="Image 40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918434" y="2220317"/>
            <a:ext cx="84099" cy="84931"/>
          </a:xfrm>
          <a:prstGeom prst="rect">
            <a:avLst/>
          </a:prstGeom>
        </p:spPr>
      </p:pic>
      <p:pic>
        <p:nvPicPr>
          <p:cNvPr id="43" name="Image 41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8030118" y="2220317"/>
            <a:ext cx="84099" cy="84931"/>
          </a:xfrm>
          <a:prstGeom prst="rect">
            <a:avLst/>
          </a:prstGeom>
        </p:spPr>
      </p:pic>
      <p:pic>
        <p:nvPicPr>
          <p:cNvPr id="44" name="Image 4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142689" y="2220317"/>
            <a:ext cx="84099" cy="84931"/>
          </a:xfrm>
          <a:prstGeom prst="rect">
            <a:avLst/>
          </a:prstGeom>
        </p:spPr>
      </p:pic>
      <p:pic>
        <p:nvPicPr>
          <p:cNvPr id="45" name="Image 43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8254373" y="2220317"/>
            <a:ext cx="84099" cy="84931"/>
          </a:xfrm>
          <a:prstGeom prst="rect">
            <a:avLst/>
          </a:prstGeom>
        </p:spPr>
      </p:pic>
      <p:pic>
        <p:nvPicPr>
          <p:cNvPr id="46" name="Image 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8368730" y="2221210"/>
            <a:ext cx="84099" cy="84038"/>
          </a:xfrm>
          <a:prstGeom prst="rect">
            <a:avLst/>
          </a:prstGeom>
        </p:spPr>
      </p:pic>
      <p:pic>
        <p:nvPicPr>
          <p:cNvPr id="47" name="Image 4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8478634" y="2220317"/>
            <a:ext cx="84099" cy="84931"/>
          </a:xfrm>
          <a:prstGeom prst="rect">
            <a:avLst/>
          </a:prstGeom>
        </p:spPr>
      </p:pic>
      <p:pic>
        <p:nvPicPr>
          <p:cNvPr id="48" name="Image 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590764" y="2221210"/>
            <a:ext cx="84540" cy="84038"/>
          </a:xfrm>
          <a:prstGeom prst="rect">
            <a:avLst/>
          </a:prstGeom>
        </p:spPr>
      </p:pic>
      <p:pic>
        <p:nvPicPr>
          <p:cNvPr id="49" name="Image 4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702895" y="2220317"/>
            <a:ext cx="84099" cy="84931"/>
          </a:xfrm>
          <a:prstGeom prst="rect">
            <a:avLst/>
          </a:prstGeom>
        </p:spPr>
      </p:pic>
      <p:pic>
        <p:nvPicPr>
          <p:cNvPr id="50" name="Image 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8814132" y="2221210"/>
            <a:ext cx="83653" cy="84038"/>
          </a:xfrm>
          <a:prstGeom prst="rect">
            <a:avLst/>
          </a:prstGeom>
        </p:spPr>
      </p:pic>
      <p:pic>
        <p:nvPicPr>
          <p:cNvPr id="51" name="Image 49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150964" y="2220317"/>
            <a:ext cx="84099" cy="84931"/>
          </a:xfrm>
          <a:prstGeom prst="rect">
            <a:avLst/>
          </a:prstGeom>
        </p:spPr>
      </p:pic>
      <p:pic>
        <p:nvPicPr>
          <p:cNvPr id="52" name="Image 50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9263094" y="2220317"/>
            <a:ext cx="84099" cy="84931"/>
          </a:xfrm>
          <a:prstGeom prst="rect">
            <a:avLst/>
          </a:prstGeom>
        </p:spPr>
      </p:pic>
      <p:pic>
        <p:nvPicPr>
          <p:cNvPr id="53" name="Image 51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9375225" y="2220317"/>
            <a:ext cx="83653" cy="84931"/>
          </a:xfrm>
          <a:prstGeom prst="rect">
            <a:avLst/>
          </a:prstGeom>
        </p:spPr>
      </p:pic>
      <p:pic>
        <p:nvPicPr>
          <p:cNvPr id="54" name="Image 5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9486908" y="2220317"/>
            <a:ext cx="84099" cy="84931"/>
          </a:xfrm>
          <a:prstGeom prst="rect">
            <a:avLst/>
          </a:prstGeom>
        </p:spPr>
      </p:pic>
      <p:pic>
        <p:nvPicPr>
          <p:cNvPr id="55" name="Image 53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9599039" y="2220317"/>
            <a:ext cx="84099" cy="84931"/>
          </a:xfrm>
          <a:prstGeom prst="rect">
            <a:avLst/>
          </a:prstGeom>
        </p:spPr>
      </p:pic>
      <p:pic>
        <p:nvPicPr>
          <p:cNvPr id="56" name="Image 54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711163" y="2220317"/>
            <a:ext cx="84099" cy="84931"/>
          </a:xfrm>
          <a:prstGeom prst="rect">
            <a:avLst/>
          </a:prstGeom>
        </p:spPr>
      </p:pic>
      <p:pic>
        <p:nvPicPr>
          <p:cNvPr id="57" name="Image 5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9823294" y="2220317"/>
            <a:ext cx="84099" cy="84931"/>
          </a:xfrm>
          <a:prstGeom prst="rect">
            <a:avLst/>
          </a:prstGeom>
        </p:spPr>
      </p:pic>
      <p:pic>
        <p:nvPicPr>
          <p:cNvPr id="58" name="Image 56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9935424" y="2220317"/>
            <a:ext cx="84099" cy="84931"/>
          </a:xfrm>
          <a:prstGeom prst="rect">
            <a:avLst/>
          </a:prstGeom>
        </p:spPr>
      </p:pic>
      <p:pic>
        <p:nvPicPr>
          <p:cNvPr id="59" name="Image 5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0047108" y="2220317"/>
            <a:ext cx="84099" cy="84931"/>
          </a:xfrm>
          <a:prstGeom prst="rect">
            <a:avLst/>
          </a:prstGeom>
        </p:spPr>
      </p:pic>
      <p:pic>
        <p:nvPicPr>
          <p:cNvPr id="60" name="Image 58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0833348" y="2220317"/>
            <a:ext cx="84099" cy="84931"/>
          </a:xfrm>
          <a:prstGeom prst="rect">
            <a:avLst/>
          </a:prstGeom>
        </p:spPr>
      </p:pic>
      <p:pic>
        <p:nvPicPr>
          <p:cNvPr id="61" name="Image 59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1728159" y="2220317"/>
            <a:ext cx="84099" cy="84931"/>
          </a:xfrm>
          <a:prstGeom prst="rect">
            <a:avLst/>
          </a:prstGeom>
        </p:spPr>
      </p:pic>
      <p:pic>
        <p:nvPicPr>
          <p:cNvPr id="62" name="Image 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1839843" y="2221210"/>
            <a:ext cx="83653" cy="84038"/>
          </a:xfrm>
          <a:prstGeom prst="rect">
            <a:avLst/>
          </a:prstGeom>
        </p:spPr>
      </p:pic>
      <p:pic>
        <p:nvPicPr>
          <p:cNvPr id="63" name="Image 61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12400489" y="2220317"/>
            <a:ext cx="84099" cy="84931"/>
          </a:xfrm>
          <a:prstGeom prst="rect">
            <a:avLst/>
          </a:prstGeom>
        </p:spPr>
      </p:pic>
      <p:pic>
        <p:nvPicPr>
          <p:cNvPr id="64" name="Image 6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2512173" y="2220317"/>
            <a:ext cx="84099" cy="84931"/>
          </a:xfrm>
          <a:prstGeom prst="rect">
            <a:avLst/>
          </a:prstGeom>
        </p:spPr>
      </p:pic>
      <p:pic>
        <p:nvPicPr>
          <p:cNvPr id="65" name="Image 63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2624304" y="2220317"/>
            <a:ext cx="84099" cy="84931"/>
          </a:xfrm>
          <a:prstGeom prst="rect">
            <a:avLst/>
          </a:prstGeom>
        </p:spPr>
      </p:pic>
      <p:pic>
        <p:nvPicPr>
          <p:cNvPr id="66" name="Image 64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12736434" y="2220317"/>
            <a:ext cx="84099" cy="84931"/>
          </a:xfrm>
          <a:prstGeom prst="rect">
            <a:avLst/>
          </a:prstGeom>
        </p:spPr>
      </p:pic>
      <p:pic>
        <p:nvPicPr>
          <p:cNvPr id="67" name="Image 6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12848565" y="2220317"/>
            <a:ext cx="84099" cy="84931"/>
          </a:xfrm>
          <a:prstGeom prst="rect">
            <a:avLst/>
          </a:prstGeom>
        </p:spPr>
      </p:pic>
      <p:pic>
        <p:nvPicPr>
          <p:cNvPr id="68" name="Image 66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3408764" y="2220317"/>
            <a:ext cx="84099" cy="84931"/>
          </a:xfrm>
          <a:prstGeom prst="rect">
            <a:avLst/>
          </a:prstGeom>
        </p:spPr>
      </p:pic>
      <p:pic>
        <p:nvPicPr>
          <p:cNvPr id="69" name="Image 6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3520895" y="2220317"/>
            <a:ext cx="84099" cy="84931"/>
          </a:xfrm>
          <a:prstGeom prst="rect">
            <a:avLst/>
          </a:prstGeom>
        </p:spPr>
      </p:pic>
      <p:pic>
        <p:nvPicPr>
          <p:cNvPr id="70" name="Image 68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3633025" y="2220317"/>
            <a:ext cx="84099" cy="84931"/>
          </a:xfrm>
          <a:prstGeom prst="rect">
            <a:avLst/>
          </a:prstGeom>
        </p:spPr>
      </p:pic>
      <p:pic>
        <p:nvPicPr>
          <p:cNvPr id="71" name="Image 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6910159" y="2332335"/>
            <a:ext cx="84099" cy="84038"/>
          </a:xfrm>
          <a:prstGeom prst="rect">
            <a:avLst/>
          </a:prstGeom>
        </p:spPr>
      </p:pic>
      <p:pic>
        <p:nvPicPr>
          <p:cNvPr id="72" name="Image 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7022283" y="2332335"/>
            <a:ext cx="83653" cy="84038"/>
          </a:xfrm>
          <a:prstGeom prst="rect">
            <a:avLst/>
          </a:prstGeom>
        </p:spPr>
      </p:pic>
      <p:pic>
        <p:nvPicPr>
          <p:cNvPr id="73" name="Image 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7694173" y="2332335"/>
            <a:ext cx="84099" cy="84038"/>
          </a:xfrm>
          <a:prstGeom prst="rect">
            <a:avLst/>
          </a:prstGeom>
        </p:spPr>
      </p:pic>
      <p:pic>
        <p:nvPicPr>
          <p:cNvPr id="74" name="Image 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7807637" y="2332335"/>
            <a:ext cx="84099" cy="84038"/>
          </a:xfrm>
          <a:prstGeom prst="rect">
            <a:avLst/>
          </a:prstGeom>
        </p:spPr>
      </p:pic>
      <p:pic>
        <p:nvPicPr>
          <p:cNvPr id="75" name="Image 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18434" y="2332335"/>
            <a:ext cx="84099" cy="84038"/>
          </a:xfrm>
          <a:prstGeom prst="rect">
            <a:avLst/>
          </a:prstGeom>
        </p:spPr>
      </p:pic>
      <p:pic>
        <p:nvPicPr>
          <p:cNvPr id="76" name="Image 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8030118" y="2332335"/>
            <a:ext cx="84099" cy="84038"/>
          </a:xfrm>
          <a:prstGeom prst="rect">
            <a:avLst/>
          </a:prstGeom>
        </p:spPr>
      </p:pic>
      <p:pic>
        <p:nvPicPr>
          <p:cNvPr id="77" name="Image 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8142689" y="2332335"/>
            <a:ext cx="84099" cy="84038"/>
          </a:xfrm>
          <a:prstGeom prst="rect">
            <a:avLst/>
          </a:prstGeom>
        </p:spPr>
      </p:pic>
      <p:pic>
        <p:nvPicPr>
          <p:cNvPr id="78" name="Image 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8254373" y="2332335"/>
            <a:ext cx="84099" cy="84038"/>
          </a:xfrm>
          <a:prstGeom prst="rect">
            <a:avLst/>
          </a:prstGeom>
        </p:spPr>
      </p:pic>
      <p:pic>
        <p:nvPicPr>
          <p:cNvPr id="79" name="Image 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8368730" y="2332335"/>
            <a:ext cx="84099" cy="84038"/>
          </a:xfrm>
          <a:prstGeom prst="rect">
            <a:avLst/>
          </a:prstGeom>
        </p:spPr>
      </p:pic>
      <p:pic>
        <p:nvPicPr>
          <p:cNvPr id="80" name="Image 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8478634" y="2332335"/>
            <a:ext cx="84099" cy="84038"/>
          </a:xfrm>
          <a:prstGeom prst="rect">
            <a:avLst/>
          </a:prstGeom>
        </p:spPr>
      </p:pic>
      <p:pic>
        <p:nvPicPr>
          <p:cNvPr id="81" name="Image 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8590764" y="2332335"/>
            <a:ext cx="84540" cy="84038"/>
          </a:xfrm>
          <a:prstGeom prst="rect">
            <a:avLst/>
          </a:prstGeom>
        </p:spPr>
      </p:pic>
      <p:pic>
        <p:nvPicPr>
          <p:cNvPr id="82" name="Image 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8702895" y="2332335"/>
            <a:ext cx="84099" cy="84038"/>
          </a:xfrm>
          <a:prstGeom prst="rect">
            <a:avLst/>
          </a:prstGeom>
        </p:spPr>
      </p:pic>
      <p:pic>
        <p:nvPicPr>
          <p:cNvPr id="83" name="Image 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8814132" y="2332335"/>
            <a:ext cx="83653" cy="84038"/>
          </a:xfrm>
          <a:prstGeom prst="rect">
            <a:avLst/>
          </a:prstGeom>
        </p:spPr>
      </p:pic>
      <p:pic>
        <p:nvPicPr>
          <p:cNvPr id="84" name="Image 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9263094" y="2332335"/>
            <a:ext cx="84099" cy="84038"/>
          </a:xfrm>
          <a:prstGeom prst="rect">
            <a:avLst/>
          </a:prstGeom>
        </p:spPr>
      </p:pic>
      <p:pic>
        <p:nvPicPr>
          <p:cNvPr id="85" name="Image 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9375225" y="2332335"/>
            <a:ext cx="83653" cy="84038"/>
          </a:xfrm>
          <a:prstGeom prst="rect">
            <a:avLst/>
          </a:prstGeom>
        </p:spPr>
      </p:pic>
      <p:pic>
        <p:nvPicPr>
          <p:cNvPr id="86" name="Image 8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9486908" y="2332335"/>
            <a:ext cx="84099" cy="84038"/>
          </a:xfrm>
          <a:prstGeom prst="rect">
            <a:avLst/>
          </a:prstGeom>
        </p:spPr>
      </p:pic>
      <p:pic>
        <p:nvPicPr>
          <p:cNvPr id="87" name="Image 8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599039" y="2332335"/>
            <a:ext cx="84099" cy="84038"/>
          </a:xfrm>
          <a:prstGeom prst="rect">
            <a:avLst/>
          </a:prstGeom>
        </p:spPr>
      </p:pic>
      <p:pic>
        <p:nvPicPr>
          <p:cNvPr id="88" name="Image 8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9711163" y="2332335"/>
            <a:ext cx="84099" cy="84038"/>
          </a:xfrm>
          <a:prstGeom prst="rect">
            <a:avLst/>
          </a:prstGeom>
        </p:spPr>
      </p:pic>
      <p:pic>
        <p:nvPicPr>
          <p:cNvPr id="89" name="Image 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9823294" y="2332335"/>
            <a:ext cx="84099" cy="84038"/>
          </a:xfrm>
          <a:prstGeom prst="rect">
            <a:avLst/>
          </a:prstGeom>
        </p:spPr>
      </p:pic>
      <p:pic>
        <p:nvPicPr>
          <p:cNvPr id="90" name="Image 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935424" y="2332335"/>
            <a:ext cx="84099" cy="84038"/>
          </a:xfrm>
          <a:prstGeom prst="rect">
            <a:avLst/>
          </a:prstGeom>
        </p:spPr>
      </p:pic>
      <p:pic>
        <p:nvPicPr>
          <p:cNvPr id="91" name="Image 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11055829" y="2332335"/>
            <a:ext cx="84099" cy="84038"/>
          </a:xfrm>
          <a:prstGeom prst="rect">
            <a:avLst/>
          </a:prstGeom>
        </p:spPr>
      </p:pic>
      <p:pic>
        <p:nvPicPr>
          <p:cNvPr id="92" name="Image 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1728159" y="2332335"/>
            <a:ext cx="84099" cy="84038"/>
          </a:xfrm>
          <a:prstGeom prst="rect">
            <a:avLst/>
          </a:prstGeom>
        </p:spPr>
      </p:pic>
      <p:pic>
        <p:nvPicPr>
          <p:cNvPr id="93" name="Image 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1951974" y="2332335"/>
            <a:ext cx="84099" cy="84038"/>
          </a:xfrm>
          <a:prstGeom prst="rect">
            <a:avLst/>
          </a:prstGeom>
        </p:spPr>
      </p:pic>
      <p:pic>
        <p:nvPicPr>
          <p:cNvPr id="94" name="Image 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2064104" y="2332335"/>
            <a:ext cx="84099" cy="84038"/>
          </a:xfrm>
          <a:prstGeom prst="rect">
            <a:avLst/>
          </a:prstGeom>
        </p:spPr>
      </p:pic>
      <p:pic>
        <p:nvPicPr>
          <p:cNvPr id="95" name="Image 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176228" y="2332335"/>
            <a:ext cx="84099" cy="84038"/>
          </a:xfrm>
          <a:prstGeom prst="rect">
            <a:avLst/>
          </a:prstGeom>
        </p:spPr>
      </p:pic>
      <p:pic>
        <p:nvPicPr>
          <p:cNvPr id="96" name="Image 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2288359" y="2332335"/>
            <a:ext cx="84099" cy="84038"/>
          </a:xfrm>
          <a:prstGeom prst="rect">
            <a:avLst/>
          </a:prstGeom>
        </p:spPr>
      </p:pic>
      <p:pic>
        <p:nvPicPr>
          <p:cNvPr id="97" name="Image 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2400489" y="2332335"/>
            <a:ext cx="84099" cy="84038"/>
          </a:xfrm>
          <a:prstGeom prst="rect">
            <a:avLst/>
          </a:prstGeom>
        </p:spPr>
      </p:pic>
      <p:pic>
        <p:nvPicPr>
          <p:cNvPr id="98" name="Image 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2512173" y="2332335"/>
            <a:ext cx="84099" cy="84038"/>
          </a:xfrm>
          <a:prstGeom prst="rect">
            <a:avLst/>
          </a:prstGeom>
        </p:spPr>
      </p:pic>
      <p:pic>
        <p:nvPicPr>
          <p:cNvPr id="99" name="Image 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2624304" y="2332335"/>
            <a:ext cx="84099" cy="84038"/>
          </a:xfrm>
          <a:prstGeom prst="rect">
            <a:avLst/>
          </a:prstGeom>
        </p:spPr>
      </p:pic>
      <p:pic>
        <p:nvPicPr>
          <p:cNvPr id="100" name="Image 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736434" y="2332335"/>
            <a:ext cx="84099" cy="84038"/>
          </a:xfrm>
          <a:prstGeom prst="rect">
            <a:avLst/>
          </a:prstGeom>
        </p:spPr>
      </p:pic>
      <p:pic>
        <p:nvPicPr>
          <p:cNvPr id="101" name="Image 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2848565" y="2332335"/>
            <a:ext cx="84099" cy="84038"/>
          </a:xfrm>
          <a:prstGeom prst="rect">
            <a:avLst/>
          </a:prstGeom>
        </p:spPr>
      </p:pic>
      <p:pic>
        <p:nvPicPr>
          <p:cNvPr id="102" name="Image 1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12960695" y="2332335"/>
            <a:ext cx="84099" cy="84038"/>
          </a:xfrm>
          <a:prstGeom prst="rect">
            <a:avLst/>
          </a:prstGeom>
        </p:spPr>
      </p:pic>
      <p:pic>
        <p:nvPicPr>
          <p:cNvPr id="103" name="Image 1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3072819" y="2332335"/>
            <a:ext cx="83653" cy="84038"/>
          </a:xfrm>
          <a:prstGeom prst="rect">
            <a:avLst/>
          </a:prstGeom>
        </p:spPr>
      </p:pic>
      <p:pic>
        <p:nvPicPr>
          <p:cNvPr id="104" name="Image 1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13184503" y="2332335"/>
            <a:ext cx="84099" cy="84038"/>
          </a:xfrm>
          <a:prstGeom prst="rect">
            <a:avLst/>
          </a:prstGeom>
        </p:spPr>
      </p:pic>
      <p:pic>
        <p:nvPicPr>
          <p:cNvPr id="105" name="Image 1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3296634" y="2332335"/>
            <a:ext cx="84099" cy="84038"/>
          </a:xfrm>
          <a:prstGeom prst="rect">
            <a:avLst/>
          </a:prstGeom>
        </p:spPr>
      </p:pic>
      <p:pic>
        <p:nvPicPr>
          <p:cNvPr id="106" name="Image 1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3520895" y="2332335"/>
            <a:ext cx="84099" cy="84038"/>
          </a:xfrm>
          <a:prstGeom prst="rect">
            <a:avLst/>
          </a:prstGeom>
        </p:spPr>
      </p:pic>
      <p:pic>
        <p:nvPicPr>
          <p:cNvPr id="107" name="Image 1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13633025" y="2332335"/>
            <a:ext cx="84099" cy="84038"/>
          </a:xfrm>
          <a:prstGeom prst="rect">
            <a:avLst/>
          </a:prstGeom>
        </p:spPr>
      </p:pic>
      <p:pic>
        <p:nvPicPr>
          <p:cNvPr id="108" name="Image 1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3745149" y="2332335"/>
            <a:ext cx="83653" cy="84038"/>
          </a:xfrm>
          <a:prstGeom prst="rect">
            <a:avLst/>
          </a:prstGeom>
        </p:spPr>
      </p:pic>
      <p:pic>
        <p:nvPicPr>
          <p:cNvPr id="109" name="Image 1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13858619" y="2332335"/>
            <a:ext cx="84099" cy="84038"/>
          </a:xfrm>
          <a:prstGeom prst="rect">
            <a:avLst/>
          </a:prstGeom>
        </p:spPr>
      </p:pic>
      <p:pic>
        <p:nvPicPr>
          <p:cNvPr id="110" name="Image 1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3968964" y="2332335"/>
            <a:ext cx="84099" cy="84038"/>
          </a:xfrm>
          <a:prstGeom prst="rect">
            <a:avLst/>
          </a:prstGeom>
        </p:spPr>
      </p:pic>
      <p:pic>
        <p:nvPicPr>
          <p:cNvPr id="111" name="Image 10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4417039" y="2332335"/>
            <a:ext cx="84099" cy="84038"/>
          </a:xfrm>
          <a:prstGeom prst="rect">
            <a:avLst/>
          </a:prstGeom>
        </p:spPr>
      </p:pic>
      <p:pic>
        <p:nvPicPr>
          <p:cNvPr id="112" name="Image 1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6685898" y="2443559"/>
            <a:ext cx="84099" cy="84038"/>
          </a:xfrm>
          <a:prstGeom prst="rect">
            <a:avLst/>
          </a:prstGeom>
        </p:spPr>
      </p:pic>
      <p:pic>
        <p:nvPicPr>
          <p:cNvPr id="113" name="Image 11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6798029" y="2443559"/>
            <a:ext cx="84099" cy="84038"/>
          </a:xfrm>
          <a:prstGeom prst="rect">
            <a:avLst/>
          </a:prstGeom>
        </p:spPr>
      </p:pic>
      <p:pic>
        <p:nvPicPr>
          <p:cNvPr id="114" name="Image 11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6910159" y="2443559"/>
            <a:ext cx="84099" cy="84038"/>
          </a:xfrm>
          <a:prstGeom prst="rect">
            <a:avLst/>
          </a:prstGeom>
        </p:spPr>
      </p:pic>
      <p:pic>
        <p:nvPicPr>
          <p:cNvPr id="115" name="Image 11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7022283" y="2443559"/>
            <a:ext cx="83653" cy="84038"/>
          </a:xfrm>
          <a:prstGeom prst="rect">
            <a:avLst/>
          </a:prstGeom>
        </p:spPr>
      </p:pic>
      <p:pic>
        <p:nvPicPr>
          <p:cNvPr id="116" name="Image 1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7133974" y="2443559"/>
            <a:ext cx="84099" cy="84038"/>
          </a:xfrm>
          <a:prstGeom prst="rect">
            <a:avLst/>
          </a:prstGeom>
        </p:spPr>
      </p:pic>
      <p:pic>
        <p:nvPicPr>
          <p:cNvPr id="117" name="Image 11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7246098" y="2443559"/>
            <a:ext cx="84099" cy="84038"/>
          </a:xfrm>
          <a:prstGeom prst="rect">
            <a:avLst/>
          </a:prstGeom>
        </p:spPr>
      </p:pic>
      <p:pic>
        <p:nvPicPr>
          <p:cNvPr id="118" name="Image 11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7358228" y="2443559"/>
            <a:ext cx="84099" cy="84038"/>
          </a:xfrm>
          <a:prstGeom prst="rect">
            <a:avLst/>
          </a:prstGeom>
        </p:spPr>
      </p:pic>
      <p:pic>
        <p:nvPicPr>
          <p:cNvPr id="119" name="Image 117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7470359" y="2443559"/>
            <a:ext cx="84099" cy="84038"/>
          </a:xfrm>
          <a:prstGeom prst="rect">
            <a:avLst/>
          </a:prstGeom>
        </p:spPr>
      </p:pic>
      <p:pic>
        <p:nvPicPr>
          <p:cNvPr id="120" name="Image 11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7582489" y="2443559"/>
            <a:ext cx="83653" cy="84038"/>
          </a:xfrm>
          <a:prstGeom prst="rect">
            <a:avLst/>
          </a:prstGeom>
        </p:spPr>
      </p:pic>
      <p:pic>
        <p:nvPicPr>
          <p:cNvPr id="121" name="Image 1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7694173" y="2443559"/>
            <a:ext cx="84099" cy="84038"/>
          </a:xfrm>
          <a:prstGeom prst="rect">
            <a:avLst/>
          </a:prstGeom>
        </p:spPr>
      </p:pic>
      <p:pic>
        <p:nvPicPr>
          <p:cNvPr id="122" name="Image 12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7807637" y="2443559"/>
            <a:ext cx="84099" cy="84038"/>
          </a:xfrm>
          <a:prstGeom prst="rect">
            <a:avLst/>
          </a:prstGeom>
        </p:spPr>
      </p:pic>
      <p:pic>
        <p:nvPicPr>
          <p:cNvPr id="123" name="Image 12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7918434" y="2443559"/>
            <a:ext cx="84099" cy="84038"/>
          </a:xfrm>
          <a:prstGeom prst="rect">
            <a:avLst/>
          </a:prstGeom>
        </p:spPr>
      </p:pic>
      <p:pic>
        <p:nvPicPr>
          <p:cNvPr id="124" name="Image 1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8030118" y="2443559"/>
            <a:ext cx="84099" cy="84038"/>
          </a:xfrm>
          <a:prstGeom prst="rect">
            <a:avLst/>
          </a:prstGeom>
        </p:spPr>
      </p:pic>
      <p:pic>
        <p:nvPicPr>
          <p:cNvPr id="125" name="Image 12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8142689" y="2443559"/>
            <a:ext cx="84099" cy="84038"/>
          </a:xfrm>
          <a:prstGeom prst="rect">
            <a:avLst/>
          </a:prstGeom>
        </p:spPr>
      </p:pic>
      <p:pic>
        <p:nvPicPr>
          <p:cNvPr id="126" name="Image 12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8254373" y="2443559"/>
            <a:ext cx="84099" cy="84038"/>
          </a:xfrm>
          <a:prstGeom prst="rect">
            <a:avLst/>
          </a:prstGeom>
        </p:spPr>
      </p:pic>
      <p:pic>
        <p:nvPicPr>
          <p:cNvPr id="127" name="Image 125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8368730" y="2443559"/>
            <a:ext cx="84130" cy="84038"/>
          </a:xfrm>
          <a:prstGeom prst="rect">
            <a:avLst/>
          </a:prstGeom>
        </p:spPr>
      </p:pic>
      <p:pic>
        <p:nvPicPr>
          <p:cNvPr id="128" name="Image 12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8478634" y="2443559"/>
            <a:ext cx="84099" cy="84038"/>
          </a:xfrm>
          <a:prstGeom prst="rect">
            <a:avLst/>
          </a:prstGeom>
        </p:spPr>
      </p:pic>
      <p:pic>
        <p:nvPicPr>
          <p:cNvPr id="129" name="Image 127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8590764" y="2443559"/>
            <a:ext cx="84577" cy="84038"/>
          </a:xfrm>
          <a:prstGeom prst="rect">
            <a:avLst/>
          </a:prstGeom>
        </p:spPr>
      </p:pic>
      <p:pic>
        <p:nvPicPr>
          <p:cNvPr id="130" name="Image 12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8702895" y="2443559"/>
            <a:ext cx="84099" cy="84038"/>
          </a:xfrm>
          <a:prstGeom prst="rect">
            <a:avLst/>
          </a:prstGeom>
        </p:spPr>
      </p:pic>
      <p:pic>
        <p:nvPicPr>
          <p:cNvPr id="131" name="Image 129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8814132" y="2443559"/>
            <a:ext cx="83690" cy="84038"/>
          </a:xfrm>
          <a:prstGeom prst="rect">
            <a:avLst/>
          </a:prstGeom>
        </p:spPr>
      </p:pic>
      <p:pic>
        <p:nvPicPr>
          <p:cNvPr id="132" name="Image 1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8926703" y="2443559"/>
            <a:ext cx="84099" cy="84038"/>
          </a:xfrm>
          <a:prstGeom prst="rect">
            <a:avLst/>
          </a:prstGeom>
        </p:spPr>
      </p:pic>
      <p:pic>
        <p:nvPicPr>
          <p:cNvPr id="133" name="Image 131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263094" y="2443559"/>
            <a:ext cx="84099" cy="84038"/>
          </a:xfrm>
          <a:prstGeom prst="rect">
            <a:avLst/>
          </a:prstGeom>
        </p:spPr>
      </p:pic>
      <p:pic>
        <p:nvPicPr>
          <p:cNvPr id="134" name="Image 132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9375225" y="2443559"/>
            <a:ext cx="83653" cy="84038"/>
          </a:xfrm>
          <a:prstGeom prst="rect">
            <a:avLst/>
          </a:prstGeom>
        </p:spPr>
      </p:pic>
      <p:pic>
        <p:nvPicPr>
          <p:cNvPr id="135" name="Image 1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9486908" y="2443559"/>
            <a:ext cx="84099" cy="84038"/>
          </a:xfrm>
          <a:prstGeom prst="rect">
            <a:avLst/>
          </a:prstGeom>
        </p:spPr>
      </p:pic>
      <p:pic>
        <p:nvPicPr>
          <p:cNvPr id="136" name="Image 13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9599039" y="2443559"/>
            <a:ext cx="84099" cy="84038"/>
          </a:xfrm>
          <a:prstGeom prst="rect">
            <a:avLst/>
          </a:prstGeom>
        </p:spPr>
      </p:pic>
      <p:pic>
        <p:nvPicPr>
          <p:cNvPr id="137" name="Image 13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9711163" y="2443559"/>
            <a:ext cx="84099" cy="84038"/>
          </a:xfrm>
          <a:prstGeom prst="rect">
            <a:avLst/>
          </a:prstGeom>
        </p:spPr>
      </p:pic>
      <p:pic>
        <p:nvPicPr>
          <p:cNvPr id="138" name="Image 13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10833348" y="2443559"/>
            <a:ext cx="84099" cy="84038"/>
          </a:xfrm>
          <a:prstGeom prst="rect">
            <a:avLst/>
          </a:prstGeom>
        </p:spPr>
      </p:pic>
      <p:pic>
        <p:nvPicPr>
          <p:cNvPr id="139" name="Image 13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10943699" y="2443559"/>
            <a:ext cx="84099" cy="84038"/>
          </a:xfrm>
          <a:prstGeom prst="rect">
            <a:avLst/>
          </a:prstGeom>
        </p:spPr>
      </p:pic>
      <p:pic>
        <p:nvPicPr>
          <p:cNvPr id="140" name="Image 13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11055829" y="2443559"/>
            <a:ext cx="84099" cy="84038"/>
          </a:xfrm>
          <a:prstGeom prst="rect">
            <a:avLst/>
          </a:prstGeom>
        </p:spPr>
      </p:pic>
      <p:pic>
        <p:nvPicPr>
          <p:cNvPr id="141" name="Image 13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11167960" y="2443559"/>
            <a:ext cx="83653" cy="84038"/>
          </a:xfrm>
          <a:prstGeom prst="rect">
            <a:avLst/>
          </a:prstGeom>
        </p:spPr>
      </p:pic>
      <p:pic>
        <p:nvPicPr>
          <p:cNvPr id="142" name="Image 1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11277864" y="2443559"/>
            <a:ext cx="84099" cy="84038"/>
          </a:xfrm>
          <a:prstGeom prst="rect">
            <a:avLst/>
          </a:prstGeom>
        </p:spPr>
      </p:pic>
      <p:pic>
        <p:nvPicPr>
          <p:cNvPr id="143" name="Image 141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11616922" y="2443559"/>
            <a:ext cx="84130" cy="84038"/>
          </a:xfrm>
          <a:prstGeom prst="rect">
            <a:avLst/>
          </a:prstGeom>
        </p:spPr>
      </p:pic>
      <p:pic>
        <p:nvPicPr>
          <p:cNvPr id="144" name="Image 14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11728159" y="2443559"/>
            <a:ext cx="84099" cy="84038"/>
          </a:xfrm>
          <a:prstGeom prst="rect">
            <a:avLst/>
          </a:prstGeom>
        </p:spPr>
      </p:pic>
      <p:pic>
        <p:nvPicPr>
          <p:cNvPr id="145" name="Image 143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11839843" y="2443559"/>
            <a:ext cx="83690" cy="84038"/>
          </a:xfrm>
          <a:prstGeom prst="rect">
            <a:avLst/>
          </a:prstGeom>
        </p:spPr>
      </p:pic>
      <p:pic>
        <p:nvPicPr>
          <p:cNvPr id="146" name="Image 1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11951974" y="2443559"/>
            <a:ext cx="84099" cy="84038"/>
          </a:xfrm>
          <a:prstGeom prst="rect">
            <a:avLst/>
          </a:prstGeom>
        </p:spPr>
      </p:pic>
      <p:pic>
        <p:nvPicPr>
          <p:cNvPr id="147" name="Image 14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12064104" y="2443559"/>
            <a:ext cx="84099" cy="84038"/>
          </a:xfrm>
          <a:prstGeom prst="rect">
            <a:avLst/>
          </a:prstGeom>
        </p:spPr>
      </p:pic>
      <p:pic>
        <p:nvPicPr>
          <p:cNvPr id="148" name="Image 14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12176228" y="2443559"/>
            <a:ext cx="84099" cy="84038"/>
          </a:xfrm>
          <a:prstGeom prst="rect">
            <a:avLst/>
          </a:prstGeom>
        </p:spPr>
      </p:pic>
      <p:pic>
        <p:nvPicPr>
          <p:cNvPr id="149" name="Image 14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12288359" y="2443559"/>
            <a:ext cx="84099" cy="84038"/>
          </a:xfrm>
          <a:prstGeom prst="rect">
            <a:avLst/>
          </a:prstGeom>
        </p:spPr>
      </p:pic>
      <p:pic>
        <p:nvPicPr>
          <p:cNvPr id="150" name="Image 14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12400489" y="2443559"/>
            <a:ext cx="84099" cy="84038"/>
          </a:xfrm>
          <a:prstGeom prst="rect">
            <a:avLst/>
          </a:prstGeom>
        </p:spPr>
      </p:pic>
      <p:pic>
        <p:nvPicPr>
          <p:cNvPr id="151" name="Image 1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12512173" y="2443559"/>
            <a:ext cx="84099" cy="84038"/>
          </a:xfrm>
          <a:prstGeom prst="rect">
            <a:avLst/>
          </a:prstGeom>
        </p:spPr>
      </p:pic>
      <p:pic>
        <p:nvPicPr>
          <p:cNvPr id="152" name="Image 15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12736434" y="2443559"/>
            <a:ext cx="84099" cy="84038"/>
          </a:xfrm>
          <a:prstGeom prst="rect">
            <a:avLst/>
          </a:prstGeom>
        </p:spPr>
      </p:pic>
      <p:pic>
        <p:nvPicPr>
          <p:cNvPr id="153" name="Image 15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12848565" y="2443559"/>
            <a:ext cx="84099" cy="84038"/>
          </a:xfrm>
          <a:prstGeom prst="rect">
            <a:avLst/>
          </a:prstGeom>
        </p:spPr>
      </p:pic>
      <p:pic>
        <p:nvPicPr>
          <p:cNvPr id="154" name="Image 15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12960695" y="2443559"/>
            <a:ext cx="84099" cy="84038"/>
          </a:xfrm>
          <a:prstGeom prst="rect">
            <a:avLst/>
          </a:prstGeom>
        </p:spPr>
      </p:pic>
      <p:pic>
        <p:nvPicPr>
          <p:cNvPr id="155" name="Image 15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13072819" y="2443559"/>
            <a:ext cx="83653" cy="84038"/>
          </a:xfrm>
          <a:prstGeom prst="rect">
            <a:avLst/>
          </a:prstGeom>
        </p:spPr>
      </p:pic>
      <p:pic>
        <p:nvPicPr>
          <p:cNvPr id="156" name="Image 1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13184503" y="2443559"/>
            <a:ext cx="84099" cy="84038"/>
          </a:xfrm>
          <a:prstGeom prst="rect">
            <a:avLst/>
          </a:prstGeom>
        </p:spPr>
      </p:pic>
      <p:pic>
        <p:nvPicPr>
          <p:cNvPr id="157" name="Image 15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96634" y="2443559"/>
            <a:ext cx="84099" cy="84038"/>
          </a:xfrm>
          <a:prstGeom prst="rect">
            <a:avLst/>
          </a:prstGeom>
        </p:spPr>
      </p:pic>
      <p:pic>
        <p:nvPicPr>
          <p:cNvPr id="158" name="Image 15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13408764" y="2443559"/>
            <a:ext cx="84099" cy="84038"/>
          </a:xfrm>
          <a:prstGeom prst="rect">
            <a:avLst/>
          </a:prstGeom>
        </p:spPr>
      </p:pic>
      <p:pic>
        <p:nvPicPr>
          <p:cNvPr id="159" name="Image 15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13520895" y="2443559"/>
            <a:ext cx="84099" cy="84038"/>
          </a:xfrm>
          <a:prstGeom prst="rect">
            <a:avLst/>
          </a:prstGeom>
        </p:spPr>
      </p:pic>
      <p:pic>
        <p:nvPicPr>
          <p:cNvPr id="160" name="Image 15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13633025" y="2443559"/>
            <a:ext cx="84099" cy="84038"/>
          </a:xfrm>
          <a:prstGeom prst="rect">
            <a:avLst/>
          </a:prstGeom>
        </p:spPr>
      </p:pic>
      <p:pic>
        <p:nvPicPr>
          <p:cNvPr id="161" name="Image 15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13745149" y="2443559"/>
            <a:ext cx="83653" cy="84038"/>
          </a:xfrm>
          <a:prstGeom prst="rect">
            <a:avLst/>
          </a:prstGeom>
        </p:spPr>
      </p:pic>
      <p:pic>
        <p:nvPicPr>
          <p:cNvPr id="162" name="Image 1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13858619" y="2443559"/>
            <a:ext cx="84099" cy="84038"/>
          </a:xfrm>
          <a:prstGeom prst="rect">
            <a:avLst/>
          </a:prstGeom>
        </p:spPr>
      </p:pic>
      <p:pic>
        <p:nvPicPr>
          <p:cNvPr id="163" name="Image 16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13968964" y="2443559"/>
            <a:ext cx="84099" cy="84038"/>
          </a:xfrm>
          <a:prstGeom prst="rect">
            <a:avLst/>
          </a:prstGeom>
        </p:spPr>
      </p:pic>
      <p:pic>
        <p:nvPicPr>
          <p:cNvPr id="164" name="Image 16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14081541" y="2443559"/>
            <a:ext cx="84099" cy="84038"/>
          </a:xfrm>
          <a:prstGeom prst="rect">
            <a:avLst/>
          </a:prstGeom>
        </p:spPr>
      </p:pic>
      <p:pic>
        <p:nvPicPr>
          <p:cNvPr id="165" name="Image 16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14193225" y="2443559"/>
            <a:ext cx="84099" cy="84038"/>
          </a:xfrm>
          <a:prstGeom prst="rect">
            <a:avLst/>
          </a:prstGeom>
        </p:spPr>
      </p:pic>
      <p:pic>
        <p:nvPicPr>
          <p:cNvPr id="166" name="Image 16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14304016" y="2443559"/>
            <a:ext cx="83653" cy="84038"/>
          </a:xfrm>
          <a:prstGeom prst="rect">
            <a:avLst/>
          </a:prstGeom>
        </p:spPr>
      </p:pic>
      <p:pic>
        <p:nvPicPr>
          <p:cNvPr id="167" name="Image 1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14417039" y="2443559"/>
            <a:ext cx="84099" cy="84038"/>
          </a:xfrm>
          <a:prstGeom prst="rect">
            <a:avLst/>
          </a:prstGeom>
        </p:spPr>
      </p:pic>
      <p:pic>
        <p:nvPicPr>
          <p:cNvPr id="168" name="Image 16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14529169" y="2443559"/>
            <a:ext cx="84099" cy="84038"/>
          </a:xfrm>
          <a:prstGeom prst="rect">
            <a:avLst/>
          </a:prstGeom>
        </p:spPr>
      </p:pic>
      <p:pic>
        <p:nvPicPr>
          <p:cNvPr id="169" name="Image 167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14642633" y="2443559"/>
            <a:ext cx="84130" cy="84038"/>
          </a:xfrm>
          <a:prstGeom prst="rect">
            <a:avLst/>
          </a:prstGeom>
        </p:spPr>
      </p:pic>
      <p:pic>
        <p:nvPicPr>
          <p:cNvPr id="170" name="Image 16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14753430" y="2443559"/>
            <a:ext cx="84099" cy="84038"/>
          </a:xfrm>
          <a:prstGeom prst="rect">
            <a:avLst/>
          </a:prstGeom>
        </p:spPr>
      </p:pic>
      <p:pic>
        <p:nvPicPr>
          <p:cNvPr id="171" name="Image 16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6461637" y="2556470"/>
            <a:ext cx="84099" cy="83641"/>
          </a:xfrm>
          <a:prstGeom prst="rect">
            <a:avLst/>
          </a:prstGeom>
        </p:spPr>
      </p:pic>
      <p:pic>
        <p:nvPicPr>
          <p:cNvPr id="172" name="Image 17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6573768" y="2556470"/>
            <a:ext cx="84099" cy="83641"/>
          </a:xfrm>
          <a:prstGeom prst="rect">
            <a:avLst/>
          </a:prstGeom>
        </p:spPr>
      </p:pic>
      <p:pic>
        <p:nvPicPr>
          <p:cNvPr id="173" name="Image 17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6685898" y="2556470"/>
            <a:ext cx="84099" cy="83641"/>
          </a:xfrm>
          <a:prstGeom prst="rect">
            <a:avLst/>
          </a:prstGeom>
        </p:spPr>
      </p:pic>
      <p:pic>
        <p:nvPicPr>
          <p:cNvPr id="174" name="Image 17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6798029" y="2556470"/>
            <a:ext cx="84099" cy="83641"/>
          </a:xfrm>
          <a:prstGeom prst="rect">
            <a:avLst/>
          </a:prstGeom>
        </p:spPr>
      </p:pic>
      <p:pic>
        <p:nvPicPr>
          <p:cNvPr id="175" name="Image 17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6910159" y="2556470"/>
            <a:ext cx="84099" cy="83641"/>
          </a:xfrm>
          <a:prstGeom prst="rect">
            <a:avLst/>
          </a:prstGeom>
        </p:spPr>
      </p:pic>
      <p:pic>
        <p:nvPicPr>
          <p:cNvPr id="176" name="Image 17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7022283" y="2556470"/>
            <a:ext cx="83653" cy="83641"/>
          </a:xfrm>
          <a:prstGeom prst="rect">
            <a:avLst/>
          </a:prstGeom>
        </p:spPr>
      </p:pic>
      <p:pic>
        <p:nvPicPr>
          <p:cNvPr id="177" name="Image 17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7133974" y="2556470"/>
            <a:ext cx="84099" cy="83641"/>
          </a:xfrm>
          <a:prstGeom prst="rect">
            <a:avLst/>
          </a:prstGeom>
        </p:spPr>
      </p:pic>
      <p:pic>
        <p:nvPicPr>
          <p:cNvPr id="178" name="Image 17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7246098" y="2556470"/>
            <a:ext cx="84099" cy="83641"/>
          </a:xfrm>
          <a:prstGeom prst="rect">
            <a:avLst/>
          </a:prstGeom>
        </p:spPr>
      </p:pic>
      <p:pic>
        <p:nvPicPr>
          <p:cNvPr id="179" name="Image 17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7358228" y="2556470"/>
            <a:ext cx="84099" cy="83641"/>
          </a:xfrm>
          <a:prstGeom prst="rect">
            <a:avLst/>
          </a:prstGeom>
        </p:spPr>
      </p:pic>
      <p:pic>
        <p:nvPicPr>
          <p:cNvPr id="180" name="Image 17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2"/>
              </a:ext>
            </a:extLst>
          </a:blip>
          <a:stretch>
            <a:fillRect/>
          </a:stretch>
        </p:blipFill>
        <p:spPr>
          <a:xfrm>
            <a:off x="7470359" y="2556470"/>
            <a:ext cx="84099" cy="83641"/>
          </a:xfrm>
          <a:prstGeom prst="rect">
            <a:avLst/>
          </a:prstGeom>
        </p:spPr>
      </p:pic>
      <p:pic>
        <p:nvPicPr>
          <p:cNvPr id="181" name="Image 179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7582489" y="2556470"/>
            <a:ext cx="83653" cy="83641"/>
          </a:xfrm>
          <a:prstGeom prst="rect">
            <a:avLst/>
          </a:prstGeom>
        </p:spPr>
      </p:pic>
      <p:pic>
        <p:nvPicPr>
          <p:cNvPr id="182" name="Image 18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4"/>
              </a:ext>
            </a:extLst>
          </a:blip>
          <a:stretch>
            <a:fillRect/>
          </a:stretch>
        </p:blipFill>
        <p:spPr>
          <a:xfrm>
            <a:off x="7694173" y="2556470"/>
            <a:ext cx="84099" cy="83641"/>
          </a:xfrm>
          <a:prstGeom prst="rect">
            <a:avLst/>
          </a:prstGeom>
        </p:spPr>
      </p:pic>
      <p:pic>
        <p:nvPicPr>
          <p:cNvPr id="183" name="Image 18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7807637" y="2556470"/>
            <a:ext cx="84099" cy="83641"/>
          </a:xfrm>
          <a:prstGeom prst="rect">
            <a:avLst/>
          </a:prstGeom>
        </p:spPr>
      </p:pic>
      <p:pic>
        <p:nvPicPr>
          <p:cNvPr id="184" name="Image 18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7918434" y="2556470"/>
            <a:ext cx="84099" cy="83641"/>
          </a:xfrm>
          <a:prstGeom prst="rect">
            <a:avLst/>
          </a:prstGeom>
        </p:spPr>
      </p:pic>
      <p:pic>
        <p:nvPicPr>
          <p:cNvPr id="185" name="Image 18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6"/>
              </a:ext>
            </a:extLst>
          </a:blip>
          <a:stretch>
            <a:fillRect/>
          </a:stretch>
        </p:blipFill>
        <p:spPr>
          <a:xfrm>
            <a:off x="8030118" y="2556470"/>
            <a:ext cx="84099" cy="83641"/>
          </a:xfrm>
          <a:prstGeom prst="rect">
            <a:avLst/>
          </a:prstGeom>
        </p:spPr>
      </p:pic>
      <p:pic>
        <p:nvPicPr>
          <p:cNvPr id="186" name="Image 18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8142689" y="2556470"/>
            <a:ext cx="84099" cy="83641"/>
          </a:xfrm>
          <a:prstGeom prst="rect">
            <a:avLst/>
          </a:prstGeom>
        </p:spPr>
      </p:pic>
      <p:pic>
        <p:nvPicPr>
          <p:cNvPr id="187" name="Image 18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8254373" y="2556470"/>
            <a:ext cx="84099" cy="83641"/>
          </a:xfrm>
          <a:prstGeom prst="rect">
            <a:avLst/>
          </a:prstGeom>
        </p:spPr>
      </p:pic>
      <p:pic>
        <p:nvPicPr>
          <p:cNvPr id="188" name="Image 18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8368730" y="2556470"/>
            <a:ext cx="84099" cy="83641"/>
          </a:xfrm>
          <a:prstGeom prst="rect">
            <a:avLst/>
          </a:prstGeom>
        </p:spPr>
      </p:pic>
      <p:pic>
        <p:nvPicPr>
          <p:cNvPr id="189" name="Image 18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2"/>
              </a:ext>
            </a:extLst>
          </a:blip>
          <a:stretch>
            <a:fillRect/>
          </a:stretch>
        </p:blipFill>
        <p:spPr>
          <a:xfrm>
            <a:off x="8702895" y="2556470"/>
            <a:ext cx="84099" cy="83641"/>
          </a:xfrm>
          <a:prstGeom prst="rect">
            <a:avLst/>
          </a:prstGeom>
        </p:spPr>
      </p:pic>
      <p:pic>
        <p:nvPicPr>
          <p:cNvPr id="190" name="Image 188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8814132" y="2556470"/>
            <a:ext cx="83653" cy="83641"/>
          </a:xfrm>
          <a:prstGeom prst="rect">
            <a:avLst/>
          </a:prstGeom>
        </p:spPr>
      </p:pic>
      <p:pic>
        <p:nvPicPr>
          <p:cNvPr id="191" name="Image 18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8926703" y="2556470"/>
            <a:ext cx="84099" cy="83641"/>
          </a:xfrm>
          <a:prstGeom prst="rect">
            <a:avLst/>
          </a:prstGeom>
        </p:spPr>
      </p:pic>
      <p:pic>
        <p:nvPicPr>
          <p:cNvPr id="192" name="Image 19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8"/>
              </a:ext>
            </a:extLst>
          </a:blip>
          <a:stretch>
            <a:fillRect/>
          </a:stretch>
        </p:blipFill>
        <p:spPr>
          <a:xfrm>
            <a:off x="9263094" y="2556470"/>
            <a:ext cx="84099" cy="83641"/>
          </a:xfrm>
          <a:prstGeom prst="rect">
            <a:avLst/>
          </a:prstGeom>
        </p:spPr>
      </p:pic>
      <p:pic>
        <p:nvPicPr>
          <p:cNvPr id="193" name="Image 191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9375225" y="2556470"/>
            <a:ext cx="83653" cy="83641"/>
          </a:xfrm>
          <a:prstGeom prst="rect">
            <a:avLst/>
          </a:prstGeom>
        </p:spPr>
      </p:pic>
      <p:pic>
        <p:nvPicPr>
          <p:cNvPr id="194" name="Image 19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0"/>
              </a:ext>
            </a:extLst>
          </a:blip>
          <a:stretch>
            <a:fillRect/>
          </a:stretch>
        </p:blipFill>
        <p:spPr>
          <a:xfrm>
            <a:off x="9486908" y="2556470"/>
            <a:ext cx="84099" cy="83641"/>
          </a:xfrm>
          <a:prstGeom prst="rect">
            <a:avLst/>
          </a:prstGeom>
        </p:spPr>
      </p:pic>
      <p:pic>
        <p:nvPicPr>
          <p:cNvPr id="195" name="Image 19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9935424" y="2556470"/>
            <a:ext cx="84099" cy="83641"/>
          </a:xfrm>
          <a:prstGeom prst="rect">
            <a:avLst/>
          </a:prstGeom>
        </p:spPr>
      </p:pic>
      <p:pic>
        <p:nvPicPr>
          <p:cNvPr id="196" name="Image 19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2"/>
              </a:ext>
            </a:extLst>
          </a:blip>
          <a:stretch>
            <a:fillRect/>
          </a:stretch>
        </p:blipFill>
        <p:spPr>
          <a:xfrm>
            <a:off x="10047108" y="2556470"/>
            <a:ext cx="84099" cy="83641"/>
          </a:xfrm>
          <a:prstGeom prst="rect">
            <a:avLst/>
          </a:prstGeom>
        </p:spPr>
      </p:pic>
      <p:pic>
        <p:nvPicPr>
          <p:cNvPr id="197" name="Image 19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0719438" y="2556470"/>
            <a:ext cx="84099" cy="83641"/>
          </a:xfrm>
          <a:prstGeom prst="rect">
            <a:avLst/>
          </a:prstGeom>
        </p:spPr>
      </p:pic>
      <p:pic>
        <p:nvPicPr>
          <p:cNvPr id="198" name="Image 19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4"/>
              </a:ext>
            </a:extLst>
          </a:blip>
          <a:stretch>
            <a:fillRect/>
          </a:stretch>
        </p:blipFill>
        <p:spPr>
          <a:xfrm>
            <a:off x="10833348" y="2556470"/>
            <a:ext cx="84099" cy="83641"/>
          </a:xfrm>
          <a:prstGeom prst="rect">
            <a:avLst/>
          </a:prstGeom>
        </p:spPr>
      </p:pic>
      <p:pic>
        <p:nvPicPr>
          <p:cNvPr id="199" name="Image 19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11055829" y="2556470"/>
            <a:ext cx="84099" cy="83641"/>
          </a:xfrm>
          <a:prstGeom prst="rect">
            <a:avLst/>
          </a:prstGeom>
        </p:spPr>
      </p:pic>
      <p:pic>
        <p:nvPicPr>
          <p:cNvPr id="200" name="Image 198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11167960" y="2556470"/>
            <a:ext cx="83653" cy="83641"/>
          </a:xfrm>
          <a:prstGeom prst="rect">
            <a:avLst/>
          </a:prstGeom>
        </p:spPr>
      </p:pic>
      <p:pic>
        <p:nvPicPr>
          <p:cNvPr id="201" name="Image 19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11277864" y="2556470"/>
            <a:ext cx="84099" cy="83641"/>
          </a:xfrm>
          <a:prstGeom prst="rect">
            <a:avLst/>
          </a:prstGeom>
        </p:spPr>
      </p:pic>
      <p:pic>
        <p:nvPicPr>
          <p:cNvPr id="202" name="Image 20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1503898" y="2556470"/>
            <a:ext cx="84099" cy="83641"/>
          </a:xfrm>
          <a:prstGeom prst="rect">
            <a:avLst/>
          </a:prstGeom>
        </p:spPr>
      </p:pic>
      <p:pic>
        <p:nvPicPr>
          <p:cNvPr id="203" name="Image 20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16922" y="2556470"/>
            <a:ext cx="84099" cy="83641"/>
          </a:xfrm>
          <a:prstGeom prst="rect">
            <a:avLst/>
          </a:prstGeom>
        </p:spPr>
      </p:pic>
      <p:pic>
        <p:nvPicPr>
          <p:cNvPr id="204" name="Image 20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8"/>
              </a:ext>
            </a:extLst>
          </a:blip>
          <a:stretch>
            <a:fillRect/>
          </a:stretch>
        </p:blipFill>
        <p:spPr>
          <a:xfrm>
            <a:off x="11728159" y="2556470"/>
            <a:ext cx="84099" cy="83641"/>
          </a:xfrm>
          <a:prstGeom prst="rect">
            <a:avLst/>
          </a:prstGeom>
        </p:spPr>
      </p:pic>
      <p:pic>
        <p:nvPicPr>
          <p:cNvPr id="205" name="Image 203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11839843" y="2556470"/>
            <a:ext cx="83653" cy="83641"/>
          </a:xfrm>
          <a:prstGeom prst="rect">
            <a:avLst/>
          </a:prstGeom>
        </p:spPr>
      </p:pic>
      <p:pic>
        <p:nvPicPr>
          <p:cNvPr id="206" name="Image 20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1951974" y="2556470"/>
            <a:ext cx="84099" cy="83641"/>
          </a:xfrm>
          <a:prstGeom prst="rect">
            <a:avLst/>
          </a:prstGeom>
        </p:spPr>
      </p:pic>
      <p:pic>
        <p:nvPicPr>
          <p:cNvPr id="207" name="Image 20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2064104" y="2556470"/>
            <a:ext cx="84099" cy="83641"/>
          </a:xfrm>
          <a:prstGeom prst="rect">
            <a:avLst/>
          </a:prstGeom>
        </p:spPr>
      </p:pic>
      <p:pic>
        <p:nvPicPr>
          <p:cNvPr id="208" name="Image 20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12176228" y="2556470"/>
            <a:ext cx="84099" cy="83641"/>
          </a:xfrm>
          <a:prstGeom prst="rect">
            <a:avLst/>
          </a:prstGeom>
        </p:spPr>
      </p:pic>
      <p:pic>
        <p:nvPicPr>
          <p:cNvPr id="209" name="Image 20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2288359" y="2556470"/>
            <a:ext cx="84099" cy="83641"/>
          </a:xfrm>
          <a:prstGeom prst="rect">
            <a:avLst/>
          </a:prstGeom>
        </p:spPr>
      </p:pic>
      <p:pic>
        <p:nvPicPr>
          <p:cNvPr id="210" name="Image 20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12400489" y="2556470"/>
            <a:ext cx="84099" cy="83641"/>
          </a:xfrm>
          <a:prstGeom prst="rect">
            <a:avLst/>
          </a:prstGeom>
        </p:spPr>
      </p:pic>
      <p:pic>
        <p:nvPicPr>
          <p:cNvPr id="211" name="Image 20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2512173" y="2556470"/>
            <a:ext cx="84099" cy="83641"/>
          </a:xfrm>
          <a:prstGeom prst="rect">
            <a:avLst/>
          </a:prstGeom>
        </p:spPr>
      </p:pic>
      <p:pic>
        <p:nvPicPr>
          <p:cNvPr id="212" name="Image 21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12624304" y="2556470"/>
            <a:ext cx="84099" cy="83641"/>
          </a:xfrm>
          <a:prstGeom prst="rect">
            <a:avLst/>
          </a:prstGeom>
        </p:spPr>
      </p:pic>
      <p:pic>
        <p:nvPicPr>
          <p:cNvPr id="213" name="Image 21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12736434" y="2556470"/>
            <a:ext cx="84099" cy="83641"/>
          </a:xfrm>
          <a:prstGeom prst="rect">
            <a:avLst/>
          </a:prstGeom>
        </p:spPr>
      </p:pic>
      <p:pic>
        <p:nvPicPr>
          <p:cNvPr id="214" name="Image 21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2848565" y="2556470"/>
            <a:ext cx="84099" cy="83641"/>
          </a:xfrm>
          <a:prstGeom prst="rect">
            <a:avLst/>
          </a:prstGeom>
        </p:spPr>
      </p:pic>
      <p:pic>
        <p:nvPicPr>
          <p:cNvPr id="215" name="Image 21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12960695" y="2556470"/>
            <a:ext cx="84099" cy="83641"/>
          </a:xfrm>
          <a:prstGeom prst="rect">
            <a:avLst/>
          </a:prstGeom>
        </p:spPr>
      </p:pic>
      <p:pic>
        <p:nvPicPr>
          <p:cNvPr id="216" name="Image 21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13072819" y="2556470"/>
            <a:ext cx="83653" cy="83641"/>
          </a:xfrm>
          <a:prstGeom prst="rect">
            <a:avLst/>
          </a:prstGeom>
        </p:spPr>
      </p:pic>
      <p:pic>
        <p:nvPicPr>
          <p:cNvPr id="217" name="Image 21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2"/>
              </a:ext>
            </a:extLst>
          </a:blip>
          <a:stretch>
            <a:fillRect/>
          </a:stretch>
        </p:blipFill>
        <p:spPr>
          <a:xfrm>
            <a:off x="13184503" y="2556470"/>
            <a:ext cx="84099" cy="83641"/>
          </a:xfrm>
          <a:prstGeom prst="rect">
            <a:avLst/>
          </a:prstGeom>
        </p:spPr>
      </p:pic>
      <p:pic>
        <p:nvPicPr>
          <p:cNvPr id="218" name="Image 21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96634" y="2556470"/>
            <a:ext cx="84099" cy="83641"/>
          </a:xfrm>
          <a:prstGeom prst="rect">
            <a:avLst/>
          </a:prstGeom>
        </p:spPr>
      </p:pic>
      <p:pic>
        <p:nvPicPr>
          <p:cNvPr id="219" name="Image 21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3408764" y="2556470"/>
            <a:ext cx="84099" cy="83641"/>
          </a:xfrm>
          <a:prstGeom prst="rect">
            <a:avLst/>
          </a:prstGeom>
        </p:spPr>
      </p:pic>
      <p:pic>
        <p:nvPicPr>
          <p:cNvPr id="220" name="Image 21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13520895" y="2556470"/>
            <a:ext cx="84099" cy="83641"/>
          </a:xfrm>
          <a:prstGeom prst="rect">
            <a:avLst/>
          </a:prstGeom>
        </p:spPr>
      </p:pic>
      <p:pic>
        <p:nvPicPr>
          <p:cNvPr id="221" name="Image 21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3"/>
              </a:ext>
            </a:extLst>
          </a:blip>
          <a:stretch>
            <a:fillRect/>
          </a:stretch>
        </p:blipFill>
        <p:spPr>
          <a:xfrm>
            <a:off x="13633025" y="2556470"/>
            <a:ext cx="84099" cy="83641"/>
          </a:xfrm>
          <a:prstGeom prst="rect">
            <a:avLst/>
          </a:prstGeom>
        </p:spPr>
      </p:pic>
      <p:pic>
        <p:nvPicPr>
          <p:cNvPr id="222" name="Image 220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74"/>
              </a:ext>
            </a:extLst>
          </a:blip>
          <a:stretch>
            <a:fillRect/>
          </a:stretch>
        </p:blipFill>
        <p:spPr>
          <a:xfrm>
            <a:off x="13745149" y="2556470"/>
            <a:ext cx="83653" cy="83641"/>
          </a:xfrm>
          <a:prstGeom prst="rect">
            <a:avLst/>
          </a:prstGeom>
        </p:spPr>
      </p:pic>
      <p:pic>
        <p:nvPicPr>
          <p:cNvPr id="223" name="Image 22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13858619" y="2556470"/>
            <a:ext cx="84099" cy="83641"/>
          </a:xfrm>
          <a:prstGeom prst="rect">
            <a:avLst/>
          </a:prstGeom>
        </p:spPr>
      </p:pic>
      <p:pic>
        <p:nvPicPr>
          <p:cNvPr id="224" name="Image 22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3968964" y="2556470"/>
            <a:ext cx="84099" cy="83641"/>
          </a:xfrm>
          <a:prstGeom prst="rect">
            <a:avLst/>
          </a:prstGeom>
        </p:spPr>
      </p:pic>
      <p:pic>
        <p:nvPicPr>
          <p:cNvPr id="225" name="Image 22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6"/>
              </a:ext>
            </a:extLst>
          </a:blip>
          <a:stretch>
            <a:fillRect/>
          </a:stretch>
        </p:blipFill>
        <p:spPr>
          <a:xfrm>
            <a:off x="14081541" y="2556470"/>
            <a:ext cx="84099" cy="83641"/>
          </a:xfrm>
          <a:prstGeom prst="rect">
            <a:avLst/>
          </a:prstGeom>
        </p:spPr>
      </p:pic>
      <p:pic>
        <p:nvPicPr>
          <p:cNvPr id="226" name="Image 22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14193225" y="2556470"/>
            <a:ext cx="84099" cy="83641"/>
          </a:xfrm>
          <a:prstGeom prst="rect">
            <a:avLst/>
          </a:prstGeom>
        </p:spPr>
      </p:pic>
      <p:pic>
        <p:nvPicPr>
          <p:cNvPr id="227" name="Image 225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77"/>
              </a:ext>
            </a:extLst>
          </a:blip>
          <a:stretch>
            <a:fillRect/>
          </a:stretch>
        </p:blipFill>
        <p:spPr>
          <a:xfrm>
            <a:off x="14304016" y="2556470"/>
            <a:ext cx="83653" cy="83641"/>
          </a:xfrm>
          <a:prstGeom prst="rect">
            <a:avLst/>
          </a:prstGeom>
        </p:spPr>
      </p:pic>
      <p:pic>
        <p:nvPicPr>
          <p:cNvPr id="228" name="Image 22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4417039" y="2556470"/>
            <a:ext cx="84099" cy="83641"/>
          </a:xfrm>
          <a:prstGeom prst="rect">
            <a:avLst/>
          </a:prstGeom>
        </p:spPr>
      </p:pic>
      <p:pic>
        <p:nvPicPr>
          <p:cNvPr id="229" name="Image 22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14529169" y="2556470"/>
            <a:ext cx="84099" cy="83641"/>
          </a:xfrm>
          <a:prstGeom prst="rect">
            <a:avLst/>
          </a:prstGeom>
        </p:spPr>
      </p:pic>
      <p:pic>
        <p:nvPicPr>
          <p:cNvPr id="230" name="Image 22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42633" y="2556470"/>
            <a:ext cx="84099" cy="83641"/>
          </a:xfrm>
          <a:prstGeom prst="rect">
            <a:avLst/>
          </a:prstGeom>
        </p:spPr>
      </p:pic>
      <p:pic>
        <p:nvPicPr>
          <p:cNvPr id="231" name="Image 22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14753430" y="2556470"/>
            <a:ext cx="84099" cy="83641"/>
          </a:xfrm>
          <a:prstGeom prst="rect">
            <a:avLst/>
          </a:prstGeom>
        </p:spPr>
      </p:pic>
      <p:pic>
        <p:nvPicPr>
          <p:cNvPr id="232" name="Image 23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58"/>
              </a:ext>
            </a:extLst>
          </a:blip>
          <a:stretch>
            <a:fillRect/>
          </a:stretch>
        </p:blipFill>
        <p:spPr>
          <a:xfrm>
            <a:off x="14865555" y="2556470"/>
            <a:ext cx="84099" cy="83641"/>
          </a:xfrm>
          <a:prstGeom prst="rect">
            <a:avLst/>
          </a:prstGeom>
        </p:spPr>
      </p:pic>
      <p:pic>
        <p:nvPicPr>
          <p:cNvPr id="233" name="Image 231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14977685" y="2556470"/>
            <a:ext cx="83653" cy="83641"/>
          </a:xfrm>
          <a:prstGeom prst="rect">
            <a:avLst/>
          </a:prstGeom>
        </p:spPr>
      </p:pic>
      <p:pic>
        <p:nvPicPr>
          <p:cNvPr id="234" name="Image 232" descr=" "/>
          <p:cNvPicPr>
            <a:picLocks noChangeAspect="1"/>
          </p:cNvPicPr>
          <p:nvPr/>
        </p:nvPicPr>
        <p:blipFill>
          <a:blip r:embed="rId178">
            <a:extLst>
              <a:ext uri="{96DAC541-7B7A-43D3-8B79-37D633B846F1}">
                <asvg:svgBlip xmlns:asvg="http://schemas.microsoft.com/office/drawing/2016/SVG/main" r:embed="rId179"/>
              </a:ext>
            </a:extLst>
          </a:blip>
          <a:stretch>
            <a:fillRect/>
          </a:stretch>
        </p:blipFill>
        <p:spPr>
          <a:xfrm>
            <a:off x="6350400" y="2668091"/>
            <a:ext cx="83653" cy="84038"/>
          </a:xfrm>
          <a:prstGeom prst="rect">
            <a:avLst/>
          </a:prstGeom>
        </p:spPr>
      </p:pic>
      <p:pic>
        <p:nvPicPr>
          <p:cNvPr id="235" name="Image 2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6461637" y="2668091"/>
            <a:ext cx="84099" cy="84038"/>
          </a:xfrm>
          <a:prstGeom prst="rect">
            <a:avLst/>
          </a:prstGeom>
        </p:spPr>
      </p:pic>
      <p:pic>
        <p:nvPicPr>
          <p:cNvPr id="236" name="Image 23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1"/>
              </a:ext>
            </a:extLst>
          </a:blip>
          <a:stretch>
            <a:fillRect/>
          </a:stretch>
        </p:blipFill>
        <p:spPr>
          <a:xfrm>
            <a:off x="6573768" y="2668091"/>
            <a:ext cx="84099" cy="84038"/>
          </a:xfrm>
          <a:prstGeom prst="rect">
            <a:avLst/>
          </a:prstGeom>
        </p:spPr>
      </p:pic>
      <p:pic>
        <p:nvPicPr>
          <p:cNvPr id="237" name="Image 23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6685898" y="2668091"/>
            <a:ext cx="84099" cy="84038"/>
          </a:xfrm>
          <a:prstGeom prst="rect">
            <a:avLst/>
          </a:prstGeom>
        </p:spPr>
      </p:pic>
      <p:pic>
        <p:nvPicPr>
          <p:cNvPr id="238" name="Image 23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6798029" y="2668091"/>
            <a:ext cx="84099" cy="84038"/>
          </a:xfrm>
          <a:prstGeom prst="rect">
            <a:avLst/>
          </a:prstGeom>
        </p:spPr>
      </p:pic>
      <p:pic>
        <p:nvPicPr>
          <p:cNvPr id="239" name="Image 23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6910159" y="2668091"/>
            <a:ext cx="84099" cy="84038"/>
          </a:xfrm>
          <a:prstGeom prst="rect">
            <a:avLst/>
          </a:prstGeom>
        </p:spPr>
      </p:pic>
      <p:pic>
        <p:nvPicPr>
          <p:cNvPr id="240" name="Image 23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>
            <a:fillRect/>
          </a:stretch>
        </p:blipFill>
        <p:spPr>
          <a:xfrm>
            <a:off x="7022283" y="2668091"/>
            <a:ext cx="83653" cy="84038"/>
          </a:xfrm>
          <a:prstGeom prst="rect">
            <a:avLst/>
          </a:prstGeom>
        </p:spPr>
      </p:pic>
      <p:pic>
        <p:nvPicPr>
          <p:cNvPr id="241" name="Image 2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7133974" y="2668091"/>
            <a:ext cx="84099" cy="84038"/>
          </a:xfrm>
          <a:prstGeom prst="rect">
            <a:avLst/>
          </a:prstGeom>
        </p:spPr>
      </p:pic>
      <p:pic>
        <p:nvPicPr>
          <p:cNvPr id="242" name="Image 24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6"/>
              </a:ext>
            </a:extLst>
          </a:blip>
          <a:stretch>
            <a:fillRect/>
          </a:stretch>
        </p:blipFill>
        <p:spPr>
          <a:xfrm>
            <a:off x="7246098" y="2668091"/>
            <a:ext cx="84099" cy="84038"/>
          </a:xfrm>
          <a:prstGeom prst="rect">
            <a:avLst/>
          </a:prstGeom>
        </p:spPr>
      </p:pic>
      <p:pic>
        <p:nvPicPr>
          <p:cNvPr id="243" name="Image 24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7358228" y="2668091"/>
            <a:ext cx="84099" cy="84038"/>
          </a:xfrm>
          <a:prstGeom prst="rect">
            <a:avLst/>
          </a:prstGeom>
        </p:spPr>
      </p:pic>
      <p:pic>
        <p:nvPicPr>
          <p:cNvPr id="244" name="Image 24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7470359" y="2668091"/>
            <a:ext cx="84099" cy="84038"/>
          </a:xfrm>
          <a:prstGeom prst="rect">
            <a:avLst/>
          </a:prstGeom>
        </p:spPr>
      </p:pic>
      <p:pic>
        <p:nvPicPr>
          <p:cNvPr id="245" name="Image 24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88"/>
              </a:ext>
            </a:extLst>
          </a:blip>
          <a:stretch>
            <a:fillRect/>
          </a:stretch>
        </p:blipFill>
        <p:spPr>
          <a:xfrm>
            <a:off x="7582489" y="2668091"/>
            <a:ext cx="83653" cy="84038"/>
          </a:xfrm>
          <a:prstGeom prst="rect">
            <a:avLst/>
          </a:prstGeom>
        </p:spPr>
      </p:pic>
      <p:pic>
        <p:nvPicPr>
          <p:cNvPr id="246" name="Image 2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>
            <a:fillRect/>
          </a:stretch>
        </p:blipFill>
        <p:spPr>
          <a:xfrm>
            <a:off x="7694173" y="2668091"/>
            <a:ext cx="84099" cy="84038"/>
          </a:xfrm>
          <a:prstGeom prst="rect">
            <a:avLst/>
          </a:prstGeom>
        </p:spPr>
      </p:pic>
      <p:pic>
        <p:nvPicPr>
          <p:cNvPr id="247" name="Image 24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0"/>
              </a:ext>
            </a:extLst>
          </a:blip>
          <a:stretch>
            <a:fillRect/>
          </a:stretch>
        </p:blipFill>
        <p:spPr>
          <a:xfrm>
            <a:off x="7807637" y="2668091"/>
            <a:ext cx="84099" cy="84038"/>
          </a:xfrm>
          <a:prstGeom prst="rect">
            <a:avLst/>
          </a:prstGeom>
        </p:spPr>
      </p:pic>
      <p:pic>
        <p:nvPicPr>
          <p:cNvPr id="248" name="Image 24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>
            <a:fillRect/>
          </a:stretch>
        </p:blipFill>
        <p:spPr>
          <a:xfrm>
            <a:off x="7918434" y="2668091"/>
            <a:ext cx="84099" cy="84038"/>
          </a:xfrm>
          <a:prstGeom prst="rect">
            <a:avLst/>
          </a:prstGeom>
        </p:spPr>
      </p:pic>
      <p:pic>
        <p:nvPicPr>
          <p:cNvPr id="249" name="Image 24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2"/>
              </a:ext>
            </a:extLst>
          </a:blip>
          <a:stretch>
            <a:fillRect/>
          </a:stretch>
        </p:blipFill>
        <p:spPr>
          <a:xfrm>
            <a:off x="8030118" y="2668091"/>
            <a:ext cx="84099" cy="84038"/>
          </a:xfrm>
          <a:prstGeom prst="rect">
            <a:avLst/>
          </a:prstGeom>
        </p:spPr>
      </p:pic>
      <p:pic>
        <p:nvPicPr>
          <p:cNvPr id="250" name="Image 24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8142689" y="2668091"/>
            <a:ext cx="84099" cy="84038"/>
          </a:xfrm>
          <a:prstGeom prst="rect">
            <a:avLst/>
          </a:prstGeom>
        </p:spPr>
      </p:pic>
      <p:pic>
        <p:nvPicPr>
          <p:cNvPr id="251" name="Image 24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8478634" y="2668091"/>
            <a:ext cx="84099" cy="84038"/>
          </a:xfrm>
          <a:prstGeom prst="rect">
            <a:avLst/>
          </a:prstGeom>
        </p:spPr>
      </p:pic>
      <p:pic>
        <p:nvPicPr>
          <p:cNvPr id="252" name="Image 25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3"/>
              </a:ext>
            </a:extLst>
          </a:blip>
          <a:stretch>
            <a:fillRect/>
          </a:stretch>
        </p:blipFill>
        <p:spPr>
          <a:xfrm>
            <a:off x="8590764" y="2668091"/>
            <a:ext cx="84540" cy="84038"/>
          </a:xfrm>
          <a:prstGeom prst="rect">
            <a:avLst/>
          </a:prstGeom>
        </p:spPr>
      </p:pic>
      <p:pic>
        <p:nvPicPr>
          <p:cNvPr id="253" name="Image 25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4"/>
              </a:ext>
            </a:extLst>
          </a:blip>
          <a:stretch>
            <a:fillRect/>
          </a:stretch>
        </p:blipFill>
        <p:spPr>
          <a:xfrm>
            <a:off x="9263094" y="2668091"/>
            <a:ext cx="84099" cy="84038"/>
          </a:xfrm>
          <a:prstGeom prst="rect">
            <a:avLst/>
          </a:prstGeom>
        </p:spPr>
      </p:pic>
      <p:pic>
        <p:nvPicPr>
          <p:cNvPr id="254" name="Image 252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5"/>
              </a:ext>
            </a:extLst>
          </a:blip>
          <a:stretch>
            <a:fillRect/>
          </a:stretch>
        </p:blipFill>
        <p:spPr>
          <a:xfrm>
            <a:off x="9375225" y="2668091"/>
            <a:ext cx="83653" cy="84038"/>
          </a:xfrm>
          <a:prstGeom prst="rect">
            <a:avLst/>
          </a:prstGeom>
        </p:spPr>
      </p:pic>
      <p:pic>
        <p:nvPicPr>
          <p:cNvPr id="255" name="Image 25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0607754" y="2668091"/>
            <a:ext cx="83653" cy="84038"/>
          </a:xfrm>
          <a:prstGeom prst="rect">
            <a:avLst/>
          </a:prstGeom>
        </p:spPr>
      </p:pic>
      <p:pic>
        <p:nvPicPr>
          <p:cNvPr id="256" name="Image 25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0719438" y="2668091"/>
            <a:ext cx="84099" cy="84038"/>
          </a:xfrm>
          <a:prstGeom prst="rect">
            <a:avLst/>
          </a:prstGeom>
        </p:spPr>
      </p:pic>
      <p:pic>
        <p:nvPicPr>
          <p:cNvPr id="257" name="Image 25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8"/>
              </a:ext>
            </a:extLst>
          </a:blip>
          <a:stretch>
            <a:fillRect/>
          </a:stretch>
        </p:blipFill>
        <p:spPr>
          <a:xfrm>
            <a:off x="10833348" y="2668091"/>
            <a:ext cx="84099" cy="84038"/>
          </a:xfrm>
          <a:prstGeom prst="rect">
            <a:avLst/>
          </a:prstGeom>
        </p:spPr>
      </p:pic>
      <p:pic>
        <p:nvPicPr>
          <p:cNvPr id="258" name="Image 25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9"/>
              </a:ext>
            </a:extLst>
          </a:blip>
          <a:stretch>
            <a:fillRect/>
          </a:stretch>
        </p:blipFill>
        <p:spPr>
          <a:xfrm>
            <a:off x="10943699" y="2668091"/>
            <a:ext cx="84099" cy="84038"/>
          </a:xfrm>
          <a:prstGeom prst="rect">
            <a:avLst/>
          </a:prstGeom>
        </p:spPr>
      </p:pic>
      <p:pic>
        <p:nvPicPr>
          <p:cNvPr id="259" name="Image 25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0"/>
              </a:ext>
            </a:extLst>
          </a:blip>
          <a:stretch>
            <a:fillRect/>
          </a:stretch>
        </p:blipFill>
        <p:spPr>
          <a:xfrm>
            <a:off x="11055829" y="2668091"/>
            <a:ext cx="84099" cy="84038"/>
          </a:xfrm>
          <a:prstGeom prst="rect">
            <a:avLst/>
          </a:prstGeom>
        </p:spPr>
      </p:pic>
      <p:pic>
        <p:nvPicPr>
          <p:cNvPr id="260" name="Image 2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1"/>
              </a:ext>
            </a:extLst>
          </a:blip>
          <a:stretch>
            <a:fillRect/>
          </a:stretch>
        </p:blipFill>
        <p:spPr>
          <a:xfrm>
            <a:off x="11277864" y="2668091"/>
            <a:ext cx="84099" cy="84038"/>
          </a:xfrm>
          <a:prstGeom prst="rect">
            <a:avLst/>
          </a:prstGeom>
        </p:spPr>
      </p:pic>
      <p:pic>
        <p:nvPicPr>
          <p:cNvPr id="261" name="Image 25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1503898" y="2668091"/>
            <a:ext cx="84099" cy="84038"/>
          </a:xfrm>
          <a:prstGeom prst="rect">
            <a:avLst/>
          </a:prstGeom>
        </p:spPr>
      </p:pic>
      <p:pic>
        <p:nvPicPr>
          <p:cNvPr id="262" name="Image 26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16922" y="2668091"/>
            <a:ext cx="84099" cy="84038"/>
          </a:xfrm>
          <a:prstGeom prst="rect">
            <a:avLst/>
          </a:prstGeom>
        </p:spPr>
      </p:pic>
      <p:pic>
        <p:nvPicPr>
          <p:cNvPr id="263" name="Image 26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2"/>
              </a:ext>
            </a:extLst>
          </a:blip>
          <a:stretch>
            <a:fillRect/>
          </a:stretch>
        </p:blipFill>
        <p:spPr>
          <a:xfrm>
            <a:off x="11728159" y="2668091"/>
            <a:ext cx="84099" cy="84038"/>
          </a:xfrm>
          <a:prstGeom prst="rect">
            <a:avLst/>
          </a:prstGeom>
        </p:spPr>
      </p:pic>
      <p:pic>
        <p:nvPicPr>
          <p:cNvPr id="264" name="Image 262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1839843" y="2668091"/>
            <a:ext cx="83653" cy="84038"/>
          </a:xfrm>
          <a:prstGeom prst="rect">
            <a:avLst/>
          </a:prstGeom>
        </p:spPr>
      </p:pic>
      <p:pic>
        <p:nvPicPr>
          <p:cNvPr id="265" name="Image 2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11951974" y="2668091"/>
            <a:ext cx="84099" cy="84038"/>
          </a:xfrm>
          <a:prstGeom prst="rect">
            <a:avLst/>
          </a:prstGeom>
        </p:spPr>
      </p:pic>
      <p:pic>
        <p:nvPicPr>
          <p:cNvPr id="266" name="Image 26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064104" y="2668091"/>
            <a:ext cx="84099" cy="84038"/>
          </a:xfrm>
          <a:prstGeom prst="rect">
            <a:avLst/>
          </a:prstGeom>
        </p:spPr>
      </p:pic>
      <p:pic>
        <p:nvPicPr>
          <p:cNvPr id="267" name="Image 26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176228" y="2668091"/>
            <a:ext cx="84099" cy="84038"/>
          </a:xfrm>
          <a:prstGeom prst="rect">
            <a:avLst/>
          </a:prstGeom>
        </p:spPr>
      </p:pic>
      <p:pic>
        <p:nvPicPr>
          <p:cNvPr id="268" name="Image 26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288359" y="2668091"/>
            <a:ext cx="84099" cy="84038"/>
          </a:xfrm>
          <a:prstGeom prst="rect">
            <a:avLst/>
          </a:prstGeom>
        </p:spPr>
      </p:pic>
      <p:pic>
        <p:nvPicPr>
          <p:cNvPr id="269" name="Image 26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4"/>
              </a:ext>
            </a:extLst>
          </a:blip>
          <a:stretch>
            <a:fillRect/>
          </a:stretch>
        </p:blipFill>
        <p:spPr>
          <a:xfrm>
            <a:off x="12400489" y="2668091"/>
            <a:ext cx="84099" cy="84038"/>
          </a:xfrm>
          <a:prstGeom prst="rect">
            <a:avLst/>
          </a:prstGeom>
        </p:spPr>
      </p:pic>
      <p:pic>
        <p:nvPicPr>
          <p:cNvPr id="270" name="Image 2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12512173" y="2668091"/>
            <a:ext cx="84099" cy="84038"/>
          </a:xfrm>
          <a:prstGeom prst="rect">
            <a:avLst/>
          </a:prstGeom>
        </p:spPr>
      </p:pic>
      <p:pic>
        <p:nvPicPr>
          <p:cNvPr id="271" name="Image 26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12624304" y="2668091"/>
            <a:ext cx="84099" cy="84038"/>
          </a:xfrm>
          <a:prstGeom prst="rect">
            <a:avLst/>
          </a:prstGeom>
        </p:spPr>
      </p:pic>
      <p:pic>
        <p:nvPicPr>
          <p:cNvPr id="272" name="Image 27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736434" y="2668091"/>
            <a:ext cx="84099" cy="84038"/>
          </a:xfrm>
          <a:prstGeom prst="rect">
            <a:avLst/>
          </a:prstGeom>
        </p:spPr>
      </p:pic>
      <p:pic>
        <p:nvPicPr>
          <p:cNvPr id="273" name="Image 27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848565" y="2668091"/>
            <a:ext cx="84099" cy="84038"/>
          </a:xfrm>
          <a:prstGeom prst="rect">
            <a:avLst/>
          </a:prstGeom>
        </p:spPr>
      </p:pic>
      <p:pic>
        <p:nvPicPr>
          <p:cNvPr id="274" name="Image 27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0"/>
              </a:ext>
            </a:extLst>
          </a:blip>
          <a:stretch>
            <a:fillRect/>
          </a:stretch>
        </p:blipFill>
        <p:spPr>
          <a:xfrm>
            <a:off x="12960695" y="2668091"/>
            <a:ext cx="84099" cy="84038"/>
          </a:xfrm>
          <a:prstGeom prst="rect">
            <a:avLst/>
          </a:prstGeom>
        </p:spPr>
      </p:pic>
      <p:pic>
        <p:nvPicPr>
          <p:cNvPr id="275" name="Image 27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3072819" y="2668091"/>
            <a:ext cx="83653" cy="84038"/>
          </a:xfrm>
          <a:prstGeom prst="rect">
            <a:avLst/>
          </a:prstGeom>
        </p:spPr>
      </p:pic>
      <p:pic>
        <p:nvPicPr>
          <p:cNvPr id="276" name="Image 2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6"/>
              </a:ext>
            </a:extLst>
          </a:blip>
          <a:stretch>
            <a:fillRect/>
          </a:stretch>
        </p:blipFill>
        <p:spPr>
          <a:xfrm>
            <a:off x="13184503" y="2668091"/>
            <a:ext cx="84099" cy="84038"/>
          </a:xfrm>
          <a:prstGeom prst="rect">
            <a:avLst/>
          </a:prstGeom>
        </p:spPr>
      </p:pic>
      <p:pic>
        <p:nvPicPr>
          <p:cNvPr id="277" name="Image 27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96634" y="2668091"/>
            <a:ext cx="84099" cy="84038"/>
          </a:xfrm>
          <a:prstGeom prst="rect">
            <a:avLst/>
          </a:prstGeom>
        </p:spPr>
      </p:pic>
      <p:pic>
        <p:nvPicPr>
          <p:cNvPr id="278" name="Image 27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3408764" y="2668091"/>
            <a:ext cx="84099" cy="84038"/>
          </a:xfrm>
          <a:prstGeom prst="rect">
            <a:avLst/>
          </a:prstGeom>
        </p:spPr>
      </p:pic>
      <p:pic>
        <p:nvPicPr>
          <p:cNvPr id="279" name="Image 27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3520895" y="2668091"/>
            <a:ext cx="84099" cy="84038"/>
          </a:xfrm>
          <a:prstGeom prst="rect">
            <a:avLst/>
          </a:prstGeom>
        </p:spPr>
      </p:pic>
      <p:pic>
        <p:nvPicPr>
          <p:cNvPr id="280" name="Image 27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7"/>
              </a:ext>
            </a:extLst>
          </a:blip>
          <a:stretch>
            <a:fillRect/>
          </a:stretch>
        </p:blipFill>
        <p:spPr>
          <a:xfrm>
            <a:off x="13633025" y="2668091"/>
            <a:ext cx="84099" cy="84038"/>
          </a:xfrm>
          <a:prstGeom prst="rect">
            <a:avLst/>
          </a:prstGeom>
        </p:spPr>
      </p:pic>
      <p:pic>
        <p:nvPicPr>
          <p:cNvPr id="281" name="Image 27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208"/>
              </a:ext>
            </a:extLst>
          </a:blip>
          <a:stretch>
            <a:fillRect/>
          </a:stretch>
        </p:blipFill>
        <p:spPr>
          <a:xfrm>
            <a:off x="13745149" y="2668091"/>
            <a:ext cx="83653" cy="84038"/>
          </a:xfrm>
          <a:prstGeom prst="rect">
            <a:avLst/>
          </a:prstGeom>
        </p:spPr>
      </p:pic>
      <p:pic>
        <p:nvPicPr>
          <p:cNvPr id="282" name="Image 2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9"/>
              </a:ext>
            </a:extLst>
          </a:blip>
          <a:stretch>
            <a:fillRect/>
          </a:stretch>
        </p:blipFill>
        <p:spPr>
          <a:xfrm>
            <a:off x="13858619" y="2668091"/>
            <a:ext cx="84099" cy="84038"/>
          </a:xfrm>
          <a:prstGeom prst="rect">
            <a:avLst/>
          </a:prstGeom>
        </p:spPr>
      </p:pic>
      <p:pic>
        <p:nvPicPr>
          <p:cNvPr id="283" name="Image 28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3968964" y="2668091"/>
            <a:ext cx="84099" cy="84038"/>
          </a:xfrm>
          <a:prstGeom prst="rect">
            <a:avLst/>
          </a:prstGeom>
        </p:spPr>
      </p:pic>
      <p:pic>
        <p:nvPicPr>
          <p:cNvPr id="284" name="Image 28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10"/>
              </a:ext>
            </a:extLst>
          </a:blip>
          <a:stretch>
            <a:fillRect/>
          </a:stretch>
        </p:blipFill>
        <p:spPr>
          <a:xfrm>
            <a:off x="14081541" y="2668091"/>
            <a:ext cx="84099" cy="84038"/>
          </a:xfrm>
          <a:prstGeom prst="rect">
            <a:avLst/>
          </a:prstGeom>
        </p:spPr>
      </p:pic>
      <p:pic>
        <p:nvPicPr>
          <p:cNvPr id="285" name="Image 28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11"/>
              </a:ext>
            </a:extLst>
          </a:blip>
          <a:stretch>
            <a:fillRect/>
          </a:stretch>
        </p:blipFill>
        <p:spPr>
          <a:xfrm>
            <a:off x="14193225" y="2668091"/>
            <a:ext cx="84099" cy="84038"/>
          </a:xfrm>
          <a:prstGeom prst="rect">
            <a:avLst/>
          </a:prstGeom>
        </p:spPr>
      </p:pic>
      <p:pic>
        <p:nvPicPr>
          <p:cNvPr id="286" name="Image 28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212"/>
              </a:ext>
            </a:extLst>
          </a:blip>
          <a:stretch>
            <a:fillRect/>
          </a:stretch>
        </p:blipFill>
        <p:spPr>
          <a:xfrm>
            <a:off x="14304016" y="2668091"/>
            <a:ext cx="83653" cy="84038"/>
          </a:xfrm>
          <a:prstGeom prst="rect">
            <a:avLst/>
          </a:prstGeom>
        </p:spPr>
      </p:pic>
      <p:pic>
        <p:nvPicPr>
          <p:cNvPr id="287" name="Image 28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14529169" y="2668091"/>
            <a:ext cx="84099" cy="84038"/>
          </a:xfrm>
          <a:prstGeom prst="rect">
            <a:avLst/>
          </a:prstGeom>
        </p:spPr>
      </p:pic>
      <p:pic>
        <p:nvPicPr>
          <p:cNvPr id="288" name="Image 28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42633" y="2668091"/>
            <a:ext cx="84099" cy="84038"/>
          </a:xfrm>
          <a:prstGeom prst="rect">
            <a:avLst/>
          </a:prstGeom>
        </p:spPr>
      </p:pic>
      <p:pic>
        <p:nvPicPr>
          <p:cNvPr id="289" name="Image 28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4753430" y="2668091"/>
            <a:ext cx="84099" cy="84038"/>
          </a:xfrm>
          <a:prstGeom prst="rect">
            <a:avLst/>
          </a:prstGeom>
        </p:spPr>
      </p:pic>
      <p:pic>
        <p:nvPicPr>
          <p:cNvPr id="290" name="Image 288" descr=" "/>
          <p:cNvPicPr>
            <a:picLocks noChangeAspect="1"/>
          </p:cNvPicPr>
          <p:nvPr/>
        </p:nvPicPr>
        <p:blipFill>
          <a:blip r:embed="rId213">
            <a:extLst>
              <a:ext uri="{96DAC541-7B7A-43D3-8B79-37D633B846F1}">
                <asvg:svgBlip xmlns:asvg="http://schemas.microsoft.com/office/drawing/2016/SVG/main" r:embed="rId214"/>
              </a:ext>
            </a:extLst>
          </a:blip>
          <a:stretch>
            <a:fillRect/>
          </a:stretch>
        </p:blipFill>
        <p:spPr>
          <a:xfrm>
            <a:off x="6350400" y="2780209"/>
            <a:ext cx="83653" cy="84038"/>
          </a:xfrm>
          <a:prstGeom prst="rect">
            <a:avLst/>
          </a:prstGeom>
        </p:spPr>
      </p:pic>
      <p:pic>
        <p:nvPicPr>
          <p:cNvPr id="291" name="Image 2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5"/>
              </a:ext>
            </a:extLst>
          </a:blip>
          <a:stretch>
            <a:fillRect/>
          </a:stretch>
        </p:blipFill>
        <p:spPr>
          <a:xfrm>
            <a:off x="6461637" y="2780209"/>
            <a:ext cx="84099" cy="84038"/>
          </a:xfrm>
          <a:prstGeom prst="rect">
            <a:avLst/>
          </a:prstGeom>
        </p:spPr>
      </p:pic>
      <p:pic>
        <p:nvPicPr>
          <p:cNvPr id="292" name="Image 2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7022283" y="2780209"/>
            <a:ext cx="83653" cy="84038"/>
          </a:xfrm>
          <a:prstGeom prst="rect">
            <a:avLst/>
          </a:prstGeom>
        </p:spPr>
      </p:pic>
      <p:pic>
        <p:nvPicPr>
          <p:cNvPr id="293" name="Image 2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5"/>
              </a:ext>
            </a:extLst>
          </a:blip>
          <a:stretch>
            <a:fillRect/>
          </a:stretch>
        </p:blipFill>
        <p:spPr>
          <a:xfrm>
            <a:off x="7133974" y="2780209"/>
            <a:ext cx="84099" cy="84038"/>
          </a:xfrm>
          <a:prstGeom prst="rect">
            <a:avLst/>
          </a:prstGeom>
        </p:spPr>
      </p:pic>
      <p:pic>
        <p:nvPicPr>
          <p:cNvPr id="294" name="Image 2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6"/>
              </a:ext>
            </a:extLst>
          </a:blip>
          <a:stretch>
            <a:fillRect/>
          </a:stretch>
        </p:blipFill>
        <p:spPr>
          <a:xfrm>
            <a:off x="7246098" y="2780209"/>
            <a:ext cx="84099" cy="84038"/>
          </a:xfrm>
          <a:prstGeom prst="rect">
            <a:avLst/>
          </a:prstGeom>
        </p:spPr>
      </p:pic>
      <p:pic>
        <p:nvPicPr>
          <p:cNvPr id="295" name="Image 2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7"/>
              </a:ext>
            </a:extLst>
          </a:blip>
          <a:stretch>
            <a:fillRect/>
          </a:stretch>
        </p:blipFill>
        <p:spPr>
          <a:xfrm>
            <a:off x="7358228" y="2780209"/>
            <a:ext cx="84099" cy="84038"/>
          </a:xfrm>
          <a:prstGeom prst="rect">
            <a:avLst/>
          </a:prstGeom>
        </p:spPr>
      </p:pic>
      <p:pic>
        <p:nvPicPr>
          <p:cNvPr id="296" name="Image 2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7470359" y="2780209"/>
            <a:ext cx="84099" cy="84038"/>
          </a:xfrm>
          <a:prstGeom prst="rect">
            <a:avLst/>
          </a:prstGeom>
        </p:spPr>
      </p:pic>
      <p:pic>
        <p:nvPicPr>
          <p:cNvPr id="297" name="Image 2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7582489" y="2780209"/>
            <a:ext cx="83653" cy="84038"/>
          </a:xfrm>
          <a:prstGeom prst="rect">
            <a:avLst/>
          </a:prstGeom>
        </p:spPr>
      </p:pic>
      <p:pic>
        <p:nvPicPr>
          <p:cNvPr id="298" name="Image 2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7694173" y="2780209"/>
            <a:ext cx="84099" cy="84038"/>
          </a:xfrm>
          <a:prstGeom prst="rect">
            <a:avLst/>
          </a:prstGeom>
        </p:spPr>
      </p:pic>
      <p:pic>
        <p:nvPicPr>
          <p:cNvPr id="299" name="Image 2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8"/>
              </a:ext>
            </a:extLst>
          </a:blip>
          <a:stretch>
            <a:fillRect/>
          </a:stretch>
        </p:blipFill>
        <p:spPr>
          <a:xfrm>
            <a:off x="7807637" y="2780209"/>
            <a:ext cx="84099" cy="84038"/>
          </a:xfrm>
          <a:prstGeom prst="rect">
            <a:avLst/>
          </a:prstGeom>
        </p:spPr>
      </p:pic>
      <p:pic>
        <p:nvPicPr>
          <p:cNvPr id="300" name="Image 2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7918434" y="2780209"/>
            <a:ext cx="84099" cy="84038"/>
          </a:xfrm>
          <a:prstGeom prst="rect">
            <a:avLst/>
          </a:prstGeom>
        </p:spPr>
      </p:pic>
      <p:pic>
        <p:nvPicPr>
          <p:cNvPr id="301" name="Image 2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9"/>
              </a:ext>
            </a:extLst>
          </a:blip>
          <a:stretch>
            <a:fillRect/>
          </a:stretch>
        </p:blipFill>
        <p:spPr>
          <a:xfrm>
            <a:off x="8030118" y="2780209"/>
            <a:ext cx="84099" cy="84038"/>
          </a:xfrm>
          <a:prstGeom prst="rect">
            <a:avLst/>
          </a:prstGeom>
        </p:spPr>
      </p:pic>
      <p:pic>
        <p:nvPicPr>
          <p:cNvPr id="302" name="Image 3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8478634" y="2780209"/>
            <a:ext cx="84099" cy="84038"/>
          </a:xfrm>
          <a:prstGeom prst="rect">
            <a:avLst/>
          </a:prstGeom>
        </p:spPr>
      </p:pic>
      <p:pic>
        <p:nvPicPr>
          <p:cNvPr id="303" name="Image 3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0"/>
              </a:ext>
            </a:extLst>
          </a:blip>
          <a:stretch>
            <a:fillRect/>
          </a:stretch>
        </p:blipFill>
        <p:spPr>
          <a:xfrm>
            <a:off x="8590764" y="2780209"/>
            <a:ext cx="84540" cy="84038"/>
          </a:xfrm>
          <a:prstGeom prst="rect">
            <a:avLst/>
          </a:prstGeom>
        </p:spPr>
      </p:pic>
      <p:pic>
        <p:nvPicPr>
          <p:cNvPr id="304" name="Image 3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8702895" y="2780209"/>
            <a:ext cx="84099" cy="84038"/>
          </a:xfrm>
          <a:prstGeom prst="rect">
            <a:avLst/>
          </a:prstGeom>
        </p:spPr>
      </p:pic>
      <p:pic>
        <p:nvPicPr>
          <p:cNvPr id="305" name="Image 3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8814132" y="2780209"/>
            <a:ext cx="83653" cy="84038"/>
          </a:xfrm>
          <a:prstGeom prst="rect">
            <a:avLst/>
          </a:prstGeom>
        </p:spPr>
      </p:pic>
      <p:pic>
        <p:nvPicPr>
          <p:cNvPr id="306" name="Image 3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10383499" y="2780209"/>
            <a:ext cx="84099" cy="84038"/>
          </a:xfrm>
          <a:prstGeom prst="rect">
            <a:avLst/>
          </a:prstGeom>
        </p:spPr>
      </p:pic>
      <p:pic>
        <p:nvPicPr>
          <p:cNvPr id="307" name="Image 3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2"/>
              </a:ext>
            </a:extLst>
          </a:blip>
          <a:stretch>
            <a:fillRect/>
          </a:stretch>
        </p:blipFill>
        <p:spPr>
          <a:xfrm>
            <a:off x="10833348" y="2780209"/>
            <a:ext cx="84099" cy="84038"/>
          </a:xfrm>
          <a:prstGeom prst="rect">
            <a:avLst/>
          </a:prstGeom>
        </p:spPr>
      </p:pic>
      <p:pic>
        <p:nvPicPr>
          <p:cNvPr id="308" name="Image 3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10943699" y="2780209"/>
            <a:ext cx="84099" cy="84038"/>
          </a:xfrm>
          <a:prstGeom prst="rect">
            <a:avLst/>
          </a:prstGeom>
        </p:spPr>
      </p:pic>
      <p:pic>
        <p:nvPicPr>
          <p:cNvPr id="309" name="Image 3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11055829" y="2780209"/>
            <a:ext cx="84099" cy="84038"/>
          </a:xfrm>
          <a:prstGeom prst="rect">
            <a:avLst/>
          </a:prstGeom>
        </p:spPr>
      </p:pic>
      <p:pic>
        <p:nvPicPr>
          <p:cNvPr id="310" name="Image 3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1167960" y="2780209"/>
            <a:ext cx="83653" cy="84038"/>
          </a:xfrm>
          <a:prstGeom prst="rect">
            <a:avLst/>
          </a:prstGeom>
        </p:spPr>
      </p:pic>
      <p:pic>
        <p:nvPicPr>
          <p:cNvPr id="311" name="Image 30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3"/>
              </a:ext>
            </a:extLst>
          </a:blip>
          <a:stretch>
            <a:fillRect/>
          </a:stretch>
        </p:blipFill>
        <p:spPr>
          <a:xfrm>
            <a:off x="11277864" y="2780209"/>
            <a:ext cx="84099" cy="84038"/>
          </a:xfrm>
          <a:prstGeom prst="rect">
            <a:avLst/>
          </a:prstGeom>
        </p:spPr>
      </p:pic>
      <p:pic>
        <p:nvPicPr>
          <p:cNvPr id="312" name="Image 31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1503898" y="2780209"/>
            <a:ext cx="84099" cy="84038"/>
          </a:xfrm>
          <a:prstGeom prst="rect">
            <a:avLst/>
          </a:prstGeom>
        </p:spPr>
      </p:pic>
      <p:pic>
        <p:nvPicPr>
          <p:cNvPr id="313" name="Image 3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4"/>
              </a:ext>
            </a:extLst>
          </a:blip>
          <a:stretch>
            <a:fillRect/>
          </a:stretch>
        </p:blipFill>
        <p:spPr>
          <a:xfrm>
            <a:off x="11616922" y="2780209"/>
            <a:ext cx="84099" cy="84038"/>
          </a:xfrm>
          <a:prstGeom prst="rect">
            <a:avLst/>
          </a:prstGeom>
        </p:spPr>
      </p:pic>
      <p:pic>
        <p:nvPicPr>
          <p:cNvPr id="314" name="Image 3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1728159" y="2780209"/>
            <a:ext cx="84099" cy="84038"/>
          </a:xfrm>
          <a:prstGeom prst="rect">
            <a:avLst/>
          </a:prstGeom>
        </p:spPr>
      </p:pic>
      <p:pic>
        <p:nvPicPr>
          <p:cNvPr id="315" name="Image 3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1839843" y="2780209"/>
            <a:ext cx="83653" cy="84038"/>
          </a:xfrm>
          <a:prstGeom prst="rect">
            <a:avLst/>
          </a:prstGeom>
        </p:spPr>
      </p:pic>
      <p:pic>
        <p:nvPicPr>
          <p:cNvPr id="316" name="Image 3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1951974" y="2780209"/>
            <a:ext cx="84099" cy="84038"/>
          </a:xfrm>
          <a:prstGeom prst="rect">
            <a:avLst/>
          </a:prstGeom>
        </p:spPr>
      </p:pic>
      <p:pic>
        <p:nvPicPr>
          <p:cNvPr id="317" name="Image 3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tretch>
            <a:fillRect/>
          </a:stretch>
        </p:blipFill>
        <p:spPr>
          <a:xfrm>
            <a:off x="12064104" y="2780209"/>
            <a:ext cx="84099" cy="84038"/>
          </a:xfrm>
          <a:prstGeom prst="rect">
            <a:avLst/>
          </a:prstGeom>
        </p:spPr>
      </p:pic>
      <p:pic>
        <p:nvPicPr>
          <p:cNvPr id="318" name="Image 3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176228" y="2780209"/>
            <a:ext cx="84099" cy="84038"/>
          </a:xfrm>
          <a:prstGeom prst="rect">
            <a:avLst/>
          </a:prstGeom>
        </p:spPr>
      </p:pic>
      <p:pic>
        <p:nvPicPr>
          <p:cNvPr id="319" name="Image 31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12288359" y="2780209"/>
            <a:ext cx="84099" cy="84038"/>
          </a:xfrm>
          <a:prstGeom prst="rect">
            <a:avLst/>
          </a:prstGeom>
        </p:spPr>
      </p:pic>
      <p:pic>
        <p:nvPicPr>
          <p:cNvPr id="320" name="Image 31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2400489" y="2780209"/>
            <a:ext cx="84099" cy="84038"/>
          </a:xfrm>
          <a:prstGeom prst="rect">
            <a:avLst/>
          </a:prstGeom>
        </p:spPr>
      </p:pic>
      <p:pic>
        <p:nvPicPr>
          <p:cNvPr id="321" name="Image 3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2512173" y="2780209"/>
            <a:ext cx="84099" cy="84038"/>
          </a:xfrm>
          <a:prstGeom prst="rect">
            <a:avLst/>
          </a:prstGeom>
        </p:spPr>
      </p:pic>
      <p:pic>
        <p:nvPicPr>
          <p:cNvPr id="322" name="Image 32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6"/>
              </a:ext>
            </a:extLst>
          </a:blip>
          <a:stretch>
            <a:fillRect/>
          </a:stretch>
        </p:blipFill>
        <p:spPr>
          <a:xfrm>
            <a:off x="12624304" y="2780209"/>
            <a:ext cx="84099" cy="84038"/>
          </a:xfrm>
          <a:prstGeom prst="rect">
            <a:avLst/>
          </a:prstGeom>
        </p:spPr>
      </p:pic>
      <p:pic>
        <p:nvPicPr>
          <p:cNvPr id="323" name="Image 3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736434" y="2780209"/>
            <a:ext cx="84099" cy="84038"/>
          </a:xfrm>
          <a:prstGeom prst="rect">
            <a:avLst/>
          </a:prstGeom>
        </p:spPr>
      </p:pic>
      <p:pic>
        <p:nvPicPr>
          <p:cNvPr id="324" name="Image 3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12848565" y="2780209"/>
            <a:ext cx="84099" cy="84038"/>
          </a:xfrm>
          <a:prstGeom prst="rect">
            <a:avLst/>
          </a:prstGeom>
        </p:spPr>
      </p:pic>
      <p:pic>
        <p:nvPicPr>
          <p:cNvPr id="325" name="Image 32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12960695" y="2780209"/>
            <a:ext cx="84099" cy="84038"/>
          </a:xfrm>
          <a:prstGeom prst="rect">
            <a:avLst/>
          </a:prstGeom>
        </p:spPr>
      </p:pic>
      <p:pic>
        <p:nvPicPr>
          <p:cNvPr id="326" name="Image 32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3072819" y="2780209"/>
            <a:ext cx="83653" cy="84038"/>
          </a:xfrm>
          <a:prstGeom prst="rect">
            <a:avLst/>
          </a:prstGeom>
        </p:spPr>
      </p:pic>
      <p:pic>
        <p:nvPicPr>
          <p:cNvPr id="327" name="Image 32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13184503" y="2780209"/>
            <a:ext cx="84099" cy="84038"/>
          </a:xfrm>
          <a:prstGeom prst="rect">
            <a:avLst/>
          </a:prstGeom>
        </p:spPr>
      </p:pic>
      <p:pic>
        <p:nvPicPr>
          <p:cNvPr id="328" name="Image 32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96634" y="2780209"/>
            <a:ext cx="84099" cy="84038"/>
          </a:xfrm>
          <a:prstGeom prst="rect">
            <a:avLst/>
          </a:prstGeom>
        </p:spPr>
      </p:pic>
      <p:pic>
        <p:nvPicPr>
          <p:cNvPr id="329" name="Image 3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3408764" y="2780209"/>
            <a:ext cx="84099" cy="84038"/>
          </a:xfrm>
          <a:prstGeom prst="rect">
            <a:avLst/>
          </a:prstGeom>
        </p:spPr>
      </p:pic>
      <p:pic>
        <p:nvPicPr>
          <p:cNvPr id="330" name="Image 3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7"/>
              </a:ext>
            </a:extLst>
          </a:blip>
          <a:stretch>
            <a:fillRect/>
          </a:stretch>
        </p:blipFill>
        <p:spPr>
          <a:xfrm>
            <a:off x="13520895" y="2780209"/>
            <a:ext cx="84099" cy="84038"/>
          </a:xfrm>
          <a:prstGeom prst="rect">
            <a:avLst/>
          </a:prstGeom>
        </p:spPr>
      </p:pic>
      <p:pic>
        <p:nvPicPr>
          <p:cNvPr id="331" name="Image 32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13633025" y="2780209"/>
            <a:ext cx="84099" cy="84038"/>
          </a:xfrm>
          <a:prstGeom prst="rect">
            <a:avLst/>
          </a:prstGeom>
        </p:spPr>
      </p:pic>
      <p:pic>
        <p:nvPicPr>
          <p:cNvPr id="332" name="Image 3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3745149" y="2780209"/>
            <a:ext cx="83653" cy="84038"/>
          </a:xfrm>
          <a:prstGeom prst="rect">
            <a:avLst/>
          </a:prstGeom>
        </p:spPr>
      </p:pic>
      <p:pic>
        <p:nvPicPr>
          <p:cNvPr id="333" name="Image 3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13858619" y="2780209"/>
            <a:ext cx="84099" cy="84038"/>
          </a:xfrm>
          <a:prstGeom prst="rect">
            <a:avLst/>
          </a:prstGeom>
        </p:spPr>
      </p:pic>
      <p:pic>
        <p:nvPicPr>
          <p:cNvPr id="334" name="Image 33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tretch>
            <a:fillRect/>
          </a:stretch>
        </p:blipFill>
        <p:spPr>
          <a:xfrm>
            <a:off x="13968964" y="2780209"/>
            <a:ext cx="84099" cy="84038"/>
          </a:xfrm>
          <a:prstGeom prst="rect">
            <a:avLst/>
          </a:prstGeom>
        </p:spPr>
      </p:pic>
      <p:pic>
        <p:nvPicPr>
          <p:cNvPr id="335" name="Image 3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6"/>
              </a:ext>
            </a:extLst>
          </a:blip>
          <a:stretch>
            <a:fillRect/>
          </a:stretch>
        </p:blipFill>
        <p:spPr>
          <a:xfrm>
            <a:off x="14529169" y="2780209"/>
            <a:ext cx="84099" cy="84038"/>
          </a:xfrm>
          <a:prstGeom prst="rect">
            <a:avLst/>
          </a:prstGeom>
        </p:spPr>
      </p:pic>
      <p:pic>
        <p:nvPicPr>
          <p:cNvPr id="336" name="Image 3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8"/>
              </a:ext>
            </a:extLst>
          </a:blip>
          <a:stretch>
            <a:fillRect/>
          </a:stretch>
        </p:blipFill>
        <p:spPr>
          <a:xfrm>
            <a:off x="6910159" y="2892227"/>
            <a:ext cx="84099" cy="84038"/>
          </a:xfrm>
          <a:prstGeom prst="rect">
            <a:avLst/>
          </a:prstGeom>
        </p:spPr>
      </p:pic>
      <p:pic>
        <p:nvPicPr>
          <p:cNvPr id="337" name="Image 3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9"/>
              </a:ext>
            </a:extLst>
          </a:blip>
          <a:stretch>
            <a:fillRect/>
          </a:stretch>
        </p:blipFill>
        <p:spPr>
          <a:xfrm>
            <a:off x="7022283" y="2892227"/>
            <a:ext cx="83653" cy="84038"/>
          </a:xfrm>
          <a:prstGeom prst="rect">
            <a:avLst/>
          </a:prstGeom>
        </p:spPr>
      </p:pic>
      <p:pic>
        <p:nvPicPr>
          <p:cNvPr id="338" name="Image 3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0"/>
              </a:ext>
            </a:extLst>
          </a:blip>
          <a:stretch>
            <a:fillRect/>
          </a:stretch>
        </p:blipFill>
        <p:spPr>
          <a:xfrm>
            <a:off x="7133974" y="2892227"/>
            <a:ext cx="84099" cy="84038"/>
          </a:xfrm>
          <a:prstGeom prst="rect">
            <a:avLst/>
          </a:prstGeom>
        </p:spPr>
      </p:pic>
      <p:pic>
        <p:nvPicPr>
          <p:cNvPr id="339" name="Image 3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1"/>
              </a:ext>
            </a:extLst>
          </a:blip>
          <a:stretch>
            <a:fillRect/>
          </a:stretch>
        </p:blipFill>
        <p:spPr>
          <a:xfrm>
            <a:off x="7246098" y="2892227"/>
            <a:ext cx="84099" cy="84038"/>
          </a:xfrm>
          <a:prstGeom prst="rect">
            <a:avLst/>
          </a:prstGeom>
        </p:spPr>
      </p:pic>
      <p:pic>
        <p:nvPicPr>
          <p:cNvPr id="340" name="Image 3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2"/>
              </a:ext>
            </a:extLst>
          </a:blip>
          <a:stretch>
            <a:fillRect/>
          </a:stretch>
        </p:blipFill>
        <p:spPr>
          <a:xfrm>
            <a:off x="7358228" y="2892227"/>
            <a:ext cx="84099" cy="84038"/>
          </a:xfrm>
          <a:prstGeom prst="rect">
            <a:avLst/>
          </a:prstGeom>
        </p:spPr>
      </p:pic>
      <p:pic>
        <p:nvPicPr>
          <p:cNvPr id="341" name="Image 3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3"/>
              </a:ext>
            </a:extLst>
          </a:blip>
          <a:stretch>
            <a:fillRect/>
          </a:stretch>
        </p:blipFill>
        <p:spPr>
          <a:xfrm>
            <a:off x="7470359" y="2892227"/>
            <a:ext cx="84099" cy="84038"/>
          </a:xfrm>
          <a:prstGeom prst="rect">
            <a:avLst/>
          </a:prstGeom>
        </p:spPr>
      </p:pic>
      <p:pic>
        <p:nvPicPr>
          <p:cNvPr id="342" name="Image 3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4"/>
              </a:ext>
            </a:extLst>
          </a:blip>
          <a:stretch>
            <a:fillRect/>
          </a:stretch>
        </p:blipFill>
        <p:spPr>
          <a:xfrm>
            <a:off x="7582489" y="2892227"/>
            <a:ext cx="83653" cy="84038"/>
          </a:xfrm>
          <a:prstGeom prst="rect">
            <a:avLst/>
          </a:prstGeom>
        </p:spPr>
      </p:pic>
      <p:pic>
        <p:nvPicPr>
          <p:cNvPr id="343" name="Image 34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5"/>
              </a:ext>
            </a:extLst>
          </a:blip>
          <a:stretch>
            <a:fillRect/>
          </a:stretch>
        </p:blipFill>
        <p:spPr>
          <a:xfrm>
            <a:off x="7694173" y="2892227"/>
            <a:ext cx="84099" cy="84038"/>
          </a:xfrm>
          <a:prstGeom prst="rect">
            <a:avLst/>
          </a:prstGeom>
        </p:spPr>
      </p:pic>
      <p:pic>
        <p:nvPicPr>
          <p:cNvPr id="344" name="Image 34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6"/>
              </a:ext>
            </a:extLst>
          </a:blip>
          <a:stretch>
            <a:fillRect/>
          </a:stretch>
        </p:blipFill>
        <p:spPr>
          <a:xfrm>
            <a:off x="7807637" y="2892227"/>
            <a:ext cx="84099" cy="84038"/>
          </a:xfrm>
          <a:prstGeom prst="rect">
            <a:avLst/>
          </a:prstGeom>
        </p:spPr>
      </p:pic>
      <p:pic>
        <p:nvPicPr>
          <p:cNvPr id="345" name="Image 3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1"/>
              </a:ext>
            </a:extLst>
          </a:blip>
          <a:stretch>
            <a:fillRect/>
          </a:stretch>
        </p:blipFill>
        <p:spPr>
          <a:xfrm>
            <a:off x="7918434" y="2892227"/>
            <a:ext cx="84099" cy="84038"/>
          </a:xfrm>
          <a:prstGeom prst="rect">
            <a:avLst/>
          </a:prstGeom>
        </p:spPr>
      </p:pic>
      <p:pic>
        <p:nvPicPr>
          <p:cNvPr id="346" name="Image 3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7"/>
              </a:ext>
            </a:extLst>
          </a:blip>
          <a:stretch>
            <a:fillRect/>
          </a:stretch>
        </p:blipFill>
        <p:spPr>
          <a:xfrm>
            <a:off x="8030118" y="2892227"/>
            <a:ext cx="84099" cy="84038"/>
          </a:xfrm>
          <a:prstGeom prst="rect">
            <a:avLst/>
          </a:prstGeom>
        </p:spPr>
      </p:pic>
      <p:pic>
        <p:nvPicPr>
          <p:cNvPr id="347" name="Image 3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28"/>
              </a:ext>
            </a:extLst>
          </a:blip>
          <a:stretch>
            <a:fillRect/>
          </a:stretch>
        </p:blipFill>
        <p:spPr>
          <a:xfrm>
            <a:off x="8142689" y="2892227"/>
            <a:ext cx="84099" cy="84038"/>
          </a:xfrm>
          <a:prstGeom prst="rect">
            <a:avLst/>
          </a:prstGeom>
        </p:spPr>
      </p:pic>
      <p:pic>
        <p:nvPicPr>
          <p:cNvPr id="348" name="Image 3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8"/>
              </a:ext>
            </a:extLst>
          </a:blip>
          <a:stretch>
            <a:fillRect/>
          </a:stretch>
        </p:blipFill>
        <p:spPr>
          <a:xfrm>
            <a:off x="8254373" y="2892227"/>
            <a:ext cx="84099" cy="84038"/>
          </a:xfrm>
          <a:prstGeom prst="rect">
            <a:avLst/>
          </a:prstGeom>
        </p:spPr>
      </p:pic>
      <p:pic>
        <p:nvPicPr>
          <p:cNvPr id="349" name="Image 34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9"/>
              </a:ext>
            </a:extLst>
          </a:blip>
          <a:stretch>
            <a:fillRect/>
          </a:stretch>
        </p:blipFill>
        <p:spPr>
          <a:xfrm>
            <a:off x="8368730" y="2892227"/>
            <a:ext cx="84099" cy="84038"/>
          </a:xfrm>
          <a:prstGeom prst="rect">
            <a:avLst/>
          </a:prstGeom>
        </p:spPr>
      </p:pic>
      <p:pic>
        <p:nvPicPr>
          <p:cNvPr id="350" name="Image 3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9"/>
              </a:ext>
            </a:extLst>
          </a:blip>
          <a:stretch>
            <a:fillRect/>
          </a:stretch>
        </p:blipFill>
        <p:spPr>
          <a:xfrm>
            <a:off x="8478634" y="2892227"/>
            <a:ext cx="84099" cy="84038"/>
          </a:xfrm>
          <a:prstGeom prst="rect">
            <a:avLst/>
          </a:prstGeom>
        </p:spPr>
      </p:pic>
      <p:pic>
        <p:nvPicPr>
          <p:cNvPr id="351" name="Image 3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0"/>
              </a:ext>
            </a:extLst>
          </a:blip>
          <a:stretch>
            <a:fillRect/>
          </a:stretch>
        </p:blipFill>
        <p:spPr>
          <a:xfrm>
            <a:off x="8590764" y="2892227"/>
            <a:ext cx="84540" cy="84038"/>
          </a:xfrm>
          <a:prstGeom prst="rect">
            <a:avLst/>
          </a:prstGeom>
        </p:spPr>
      </p:pic>
      <p:pic>
        <p:nvPicPr>
          <p:cNvPr id="352" name="Image 3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1"/>
              </a:ext>
            </a:extLst>
          </a:blip>
          <a:stretch>
            <a:fillRect/>
          </a:stretch>
        </p:blipFill>
        <p:spPr>
          <a:xfrm>
            <a:off x="8702895" y="2892227"/>
            <a:ext cx="84099" cy="84038"/>
          </a:xfrm>
          <a:prstGeom prst="rect">
            <a:avLst/>
          </a:prstGeom>
        </p:spPr>
      </p:pic>
      <p:pic>
        <p:nvPicPr>
          <p:cNvPr id="353" name="Image 35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4"/>
              </a:ext>
            </a:extLst>
          </a:blip>
          <a:stretch>
            <a:fillRect/>
          </a:stretch>
        </p:blipFill>
        <p:spPr>
          <a:xfrm>
            <a:off x="8814132" y="2892227"/>
            <a:ext cx="83653" cy="84038"/>
          </a:xfrm>
          <a:prstGeom prst="rect">
            <a:avLst/>
          </a:prstGeom>
        </p:spPr>
      </p:pic>
      <p:pic>
        <p:nvPicPr>
          <p:cNvPr id="354" name="Image 35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38"/>
              </a:ext>
            </a:extLst>
          </a:blip>
          <a:stretch>
            <a:fillRect/>
          </a:stretch>
        </p:blipFill>
        <p:spPr>
          <a:xfrm>
            <a:off x="8926703" y="2892227"/>
            <a:ext cx="84099" cy="84038"/>
          </a:xfrm>
          <a:prstGeom prst="rect">
            <a:avLst/>
          </a:prstGeom>
        </p:spPr>
      </p:pic>
      <p:pic>
        <p:nvPicPr>
          <p:cNvPr id="355" name="Image 3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2"/>
              </a:ext>
            </a:extLst>
          </a:blip>
          <a:stretch>
            <a:fillRect/>
          </a:stretch>
        </p:blipFill>
        <p:spPr>
          <a:xfrm>
            <a:off x="10271369" y="2892227"/>
            <a:ext cx="84099" cy="84038"/>
          </a:xfrm>
          <a:prstGeom prst="rect">
            <a:avLst/>
          </a:prstGeom>
        </p:spPr>
      </p:pic>
      <p:pic>
        <p:nvPicPr>
          <p:cNvPr id="356" name="Image 3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0383499" y="2892227"/>
            <a:ext cx="84099" cy="84038"/>
          </a:xfrm>
          <a:prstGeom prst="rect">
            <a:avLst/>
          </a:prstGeom>
        </p:spPr>
      </p:pic>
      <p:pic>
        <p:nvPicPr>
          <p:cNvPr id="357" name="Image 3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4"/>
              </a:ext>
            </a:extLst>
          </a:blip>
          <a:stretch>
            <a:fillRect/>
          </a:stretch>
        </p:blipFill>
        <p:spPr>
          <a:xfrm>
            <a:off x="10607754" y="2892227"/>
            <a:ext cx="83653" cy="84038"/>
          </a:xfrm>
          <a:prstGeom prst="rect">
            <a:avLst/>
          </a:prstGeom>
        </p:spPr>
      </p:pic>
      <p:pic>
        <p:nvPicPr>
          <p:cNvPr id="358" name="Image 35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0719438" y="2892227"/>
            <a:ext cx="84099" cy="84038"/>
          </a:xfrm>
          <a:prstGeom prst="rect">
            <a:avLst/>
          </a:prstGeom>
        </p:spPr>
      </p:pic>
      <p:pic>
        <p:nvPicPr>
          <p:cNvPr id="359" name="Image 35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5"/>
              </a:ext>
            </a:extLst>
          </a:blip>
          <a:stretch>
            <a:fillRect/>
          </a:stretch>
        </p:blipFill>
        <p:spPr>
          <a:xfrm>
            <a:off x="10833348" y="2892227"/>
            <a:ext cx="84099" cy="84038"/>
          </a:xfrm>
          <a:prstGeom prst="rect">
            <a:avLst/>
          </a:prstGeom>
        </p:spPr>
      </p:pic>
      <p:pic>
        <p:nvPicPr>
          <p:cNvPr id="360" name="Image 3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0943699" y="2892227"/>
            <a:ext cx="84099" cy="84038"/>
          </a:xfrm>
          <a:prstGeom prst="rect">
            <a:avLst/>
          </a:prstGeom>
        </p:spPr>
      </p:pic>
      <p:pic>
        <p:nvPicPr>
          <p:cNvPr id="361" name="Image 3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6"/>
              </a:ext>
            </a:extLst>
          </a:blip>
          <a:stretch>
            <a:fillRect/>
          </a:stretch>
        </p:blipFill>
        <p:spPr>
          <a:xfrm>
            <a:off x="11055829" y="2892227"/>
            <a:ext cx="84099" cy="84038"/>
          </a:xfrm>
          <a:prstGeom prst="rect">
            <a:avLst/>
          </a:prstGeom>
        </p:spPr>
      </p:pic>
      <p:pic>
        <p:nvPicPr>
          <p:cNvPr id="362" name="Image 3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4"/>
              </a:ext>
            </a:extLst>
          </a:blip>
          <a:stretch>
            <a:fillRect/>
          </a:stretch>
        </p:blipFill>
        <p:spPr>
          <a:xfrm>
            <a:off x="11167960" y="2892227"/>
            <a:ext cx="83653" cy="84038"/>
          </a:xfrm>
          <a:prstGeom prst="rect">
            <a:avLst/>
          </a:prstGeom>
        </p:spPr>
      </p:pic>
      <p:pic>
        <p:nvPicPr>
          <p:cNvPr id="363" name="Image 36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1503898" y="2892227"/>
            <a:ext cx="84099" cy="84038"/>
          </a:xfrm>
          <a:prstGeom prst="rect">
            <a:avLst/>
          </a:prstGeom>
        </p:spPr>
      </p:pic>
      <p:pic>
        <p:nvPicPr>
          <p:cNvPr id="364" name="Image 3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7"/>
              </a:ext>
            </a:extLst>
          </a:blip>
          <a:stretch>
            <a:fillRect/>
          </a:stretch>
        </p:blipFill>
        <p:spPr>
          <a:xfrm>
            <a:off x="11728159" y="2892227"/>
            <a:ext cx="84099" cy="84038"/>
          </a:xfrm>
          <a:prstGeom prst="rect">
            <a:avLst/>
          </a:prstGeom>
        </p:spPr>
      </p:pic>
      <p:pic>
        <p:nvPicPr>
          <p:cNvPr id="365" name="Image 3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8"/>
              </a:ext>
            </a:extLst>
          </a:blip>
          <a:stretch>
            <a:fillRect/>
          </a:stretch>
        </p:blipFill>
        <p:spPr>
          <a:xfrm>
            <a:off x="11951974" y="2892227"/>
            <a:ext cx="84099" cy="84038"/>
          </a:xfrm>
          <a:prstGeom prst="rect">
            <a:avLst/>
          </a:prstGeom>
        </p:spPr>
      </p:pic>
      <p:pic>
        <p:nvPicPr>
          <p:cNvPr id="366" name="Image 3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2064104" y="2892227"/>
            <a:ext cx="84099" cy="84038"/>
          </a:xfrm>
          <a:prstGeom prst="rect">
            <a:avLst/>
          </a:prstGeom>
        </p:spPr>
      </p:pic>
      <p:pic>
        <p:nvPicPr>
          <p:cNvPr id="367" name="Image 3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2"/>
              </a:ext>
            </a:extLst>
          </a:blip>
          <a:stretch>
            <a:fillRect/>
          </a:stretch>
        </p:blipFill>
        <p:spPr>
          <a:xfrm>
            <a:off x="12176228" y="2892227"/>
            <a:ext cx="84099" cy="84038"/>
          </a:xfrm>
          <a:prstGeom prst="rect">
            <a:avLst/>
          </a:prstGeom>
        </p:spPr>
      </p:pic>
      <p:pic>
        <p:nvPicPr>
          <p:cNvPr id="368" name="Image 36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2288359" y="2892227"/>
            <a:ext cx="84099" cy="84038"/>
          </a:xfrm>
          <a:prstGeom prst="rect">
            <a:avLst/>
          </a:prstGeom>
        </p:spPr>
      </p:pic>
      <p:pic>
        <p:nvPicPr>
          <p:cNvPr id="369" name="Image 36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9"/>
              </a:ext>
            </a:extLst>
          </a:blip>
          <a:stretch>
            <a:fillRect/>
          </a:stretch>
        </p:blipFill>
        <p:spPr>
          <a:xfrm>
            <a:off x="12400489" y="2892227"/>
            <a:ext cx="84099" cy="84038"/>
          </a:xfrm>
          <a:prstGeom prst="rect">
            <a:avLst/>
          </a:prstGeom>
        </p:spPr>
      </p:pic>
      <p:pic>
        <p:nvPicPr>
          <p:cNvPr id="370" name="Image 3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8"/>
              </a:ext>
            </a:extLst>
          </a:blip>
          <a:stretch>
            <a:fillRect/>
          </a:stretch>
        </p:blipFill>
        <p:spPr>
          <a:xfrm>
            <a:off x="12512173" y="2892227"/>
            <a:ext cx="84099" cy="84038"/>
          </a:xfrm>
          <a:prstGeom prst="rect">
            <a:avLst/>
          </a:prstGeom>
        </p:spPr>
      </p:pic>
      <p:pic>
        <p:nvPicPr>
          <p:cNvPr id="371" name="Image 3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0"/>
              </a:ext>
            </a:extLst>
          </a:blip>
          <a:stretch>
            <a:fillRect/>
          </a:stretch>
        </p:blipFill>
        <p:spPr>
          <a:xfrm>
            <a:off x="12624304" y="2892227"/>
            <a:ext cx="84099" cy="84038"/>
          </a:xfrm>
          <a:prstGeom prst="rect">
            <a:avLst/>
          </a:prstGeom>
        </p:spPr>
      </p:pic>
      <p:pic>
        <p:nvPicPr>
          <p:cNvPr id="372" name="Image 3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2"/>
              </a:ext>
            </a:extLst>
          </a:blip>
          <a:stretch>
            <a:fillRect/>
          </a:stretch>
        </p:blipFill>
        <p:spPr>
          <a:xfrm>
            <a:off x="12736434" y="2892227"/>
            <a:ext cx="84099" cy="84038"/>
          </a:xfrm>
          <a:prstGeom prst="rect">
            <a:avLst/>
          </a:prstGeom>
        </p:spPr>
      </p:pic>
      <p:pic>
        <p:nvPicPr>
          <p:cNvPr id="373" name="Image 3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2848565" y="2892227"/>
            <a:ext cx="84099" cy="84038"/>
          </a:xfrm>
          <a:prstGeom prst="rect">
            <a:avLst/>
          </a:prstGeom>
        </p:spPr>
      </p:pic>
      <p:pic>
        <p:nvPicPr>
          <p:cNvPr id="374" name="Image 3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6"/>
              </a:ext>
            </a:extLst>
          </a:blip>
          <a:stretch>
            <a:fillRect/>
          </a:stretch>
        </p:blipFill>
        <p:spPr>
          <a:xfrm>
            <a:off x="12960695" y="2892227"/>
            <a:ext cx="84099" cy="84038"/>
          </a:xfrm>
          <a:prstGeom prst="rect">
            <a:avLst/>
          </a:prstGeom>
        </p:spPr>
      </p:pic>
      <p:pic>
        <p:nvPicPr>
          <p:cNvPr id="375" name="Image 3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4"/>
              </a:ext>
            </a:extLst>
          </a:blip>
          <a:stretch>
            <a:fillRect/>
          </a:stretch>
        </p:blipFill>
        <p:spPr>
          <a:xfrm>
            <a:off x="13072819" y="2892227"/>
            <a:ext cx="83653" cy="84038"/>
          </a:xfrm>
          <a:prstGeom prst="rect">
            <a:avLst/>
          </a:prstGeom>
        </p:spPr>
      </p:pic>
      <p:pic>
        <p:nvPicPr>
          <p:cNvPr id="376" name="Image 3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1"/>
              </a:ext>
            </a:extLst>
          </a:blip>
          <a:stretch>
            <a:fillRect/>
          </a:stretch>
        </p:blipFill>
        <p:spPr>
          <a:xfrm>
            <a:off x="13184503" y="2892227"/>
            <a:ext cx="84099" cy="84038"/>
          </a:xfrm>
          <a:prstGeom prst="rect">
            <a:avLst/>
          </a:prstGeom>
        </p:spPr>
      </p:pic>
      <p:pic>
        <p:nvPicPr>
          <p:cNvPr id="377" name="Image 3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296634" y="2892227"/>
            <a:ext cx="84099" cy="84038"/>
          </a:xfrm>
          <a:prstGeom prst="rect">
            <a:avLst/>
          </a:prstGeom>
        </p:spPr>
      </p:pic>
      <p:pic>
        <p:nvPicPr>
          <p:cNvPr id="378" name="Image 3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3408764" y="2892227"/>
            <a:ext cx="84099" cy="84038"/>
          </a:xfrm>
          <a:prstGeom prst="rect">
            <a:avLst/>
          </a:prstGeom>
        </p:spPr>
      </p:pic>
      <p:pic>
        <p:nvPicPr>
          <p:cNvPr id="379" name="Image 3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2"/>
              </a:ext>
            </a:extLst>
          </a:blip>
          <a:stretch>
            <a:fillRect/>
          </a:stretch>
        </p:blipFill>
        <p:spPr>
          <a:xfrm>
            <a:off x="13520895" y="2892227"/>
            <a:ext cx="84099" cy="84038"/>
          </a:xfrm>
          <a:prstGeom prst="rect">
            <a:avLst/>
          </a:prstGeom>
        </p:spPr>
      </p:pic>
      <p:pic>
        <p:nvPicPr>
          <p:cNvPr id="380" name="Image 3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2"/>
              </a:ext>
            </a:extLst>
          </a:blip>
          <a:stretch>
            <a:fillRect/>
          </a:stretch>
        </p:blipFill>
        <p:spPr>
          <a:xfrm>
            <a:off x="13633025" y="2892227"/>
            <a:ext cx="84099" cy="84038"/>
          </a:xfrm>
          <a:prstGeom prst="rect">
            <a:avLst/>
          </a:prstGeom>
        </p:spPr>
      </p:pic>
      <p:pic>
        <p:nvPicPr>
          <p:cNvPr id="381" name="Image 3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3"/>
              </a:ext>
            </a:extLst>
          </a:blip>
          <a:stretch>
            <a:fillRect/>
          </a:stretch>
        </p:blipFill>
        <p:spPr>
          <a:xfrm>
            <a:off x="13745149" y="2892227"/>
            <a:ext cx="83653" cy="84038"/>
          </a:xfrm>
          <a:prstGeom prst="rect">
            <a:avLst/>
          </a:prstGeom>
        </p:spPr>
      </p:pic>
      <p:pic>
        <p:nvPicPr>
          <p:cNvPr id="382" name="Image 3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4"/>
              </a:ext>
            </a:extLst>
          </a:blip>
          <a:stretch>
            <a:fillRect/>
          </a:stretch>
        </p:blipFill>
        <p:spPr>
          <a:xfrm>
            <a:off x="13858619" y="2892227"/>
            <a:ext cx="84099" cy="84038"/>
          </a:xfrm>
          <a:prstGeom prst="rect">
            <a:avLst/>
          </a:prstGeom>
        </p:spPr>
      </p:pic>
      <p:pic>
        <p:nvPicPr>
          <p:cNvPr id="383" name="Image 3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>
            <a:fillRect/>
          </a:stretch>
        </p:blipFill>
        <p:spPr>
          <a:xfrm>
            <a:off x="13968964" y="2892227"/>
            <a:ext cx="84099" cy="84038"/>
          </a:xfrm>
          <a:prstGeom prst="rect">
            <a:avLst/>
          </a:prstGeom>
        </p:spPr>
      </p:pic>
      <p:pic>
        <p:nvPicPr>
          <p:cNvPr id="384" name="Image 3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5"/>
              </a:ext>
            </a:extLst>
          </a:blip>
          <a:stretch>
            <a:fillRect/>
          </a:stretch>
        </p:blipFill>
        <p:spPr>
          <a:xfrm>
            <a:off x="14081541" y="2892227"/>
            <a:ext cx="84099" cy="84038"/>
          </a:xfrm>
          <a:prstGeom prst="rect">
            <a:avLst/>
          </a:prstGeom>
        </p:spPr>
      </p:pic>
      <p:pic>
        <p:nvPicPr>
          <p:cNvPr id="385" name="Image 3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0"/>
              </a:ext>
            </a:extLst>
          </a:blip>
          <a:stretch>
            <a:fillRect/>
          </a:stretch>
        </p:blipFill>
        <p:spPr>
          <a:xfrm>
            <a:off x="14529169" y="2892227"/>
            <a:ext cx="84099" cy="84038"/>
          </a:xfrm>
          <a:prstGeom prst="rect">
            <a:avLst/>
          </a:prstGeom>
        </p:spPr>
      </p:pic>
      <p:pic>
        <p:nvPicPr>
          <p:cNvPr id="386" name="Image 38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6"/>
              </a:ext>
            </a:extLst>
          </a:blip>
          <a:stretch>
            <a:fillRect/>
          </a:stretch>
        </p:blipFill>
        <p:spPr>
          <a:xfrm>
            <a:off x="7133974" y="3004344"/>
            <a:ext cx="84099" cy="84038"/>
          </a:xfrm>
          <a:prstGeom prst="rect">
            <a:avLst/>
          </a:prstGeom>
        </p:spPr>
      </p:pic>
      <p:pic>
        <p:nvPicPr>
          <p:cNvPr id="387" name="Image 38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7"/>
              </a:ext>
            </a:extLst>
          </a:blip>
          <a:stretch>
            <a:fillRect/>
          </a:stretch>
        </p:blipFill>
        <p:spPr>
          <a:xfrm>
            <a:off x="7246098" y="3004344"/>
            <a:ext cx="84099" cy="84038"/>
          </a:xfrm>
          <a:prstGeom prst="rect">
            <a:avLst/>
          </a:prstGeom>
        </p:spPr>
      </p:pic>
      <p:pic>
        <p:nvPicPr>
          <p:cNvPr id="388" name="Image 38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8"/>
              </a:ext>
            </a:extLst>
          </a:blip>
          <a:stretch>
            <a:fillRect/>
          </a:stretch>
        </p:blipFill>
        <p:spPr>
          <a:xfrm>
            <a:off x="7358228" y="3004344"/>
            <a:ext cx="84099" cy="84038"/>
          </a:xfrm>
          <a:prstGeom prst="rect">
            <a:avLst/>
          </a:prstGeom>
        </p:spPr>
      </p:pic>
      <p:pic>
        <p:nvPicPr>
          <p:cNvPr id="389" name="Image 3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9"/>
              </a:ext>
            </a:extLst>
          </a:blip>
          <a:stretch>
            <a:fillRect/>
          </a:stretch>
        </p:blipFill>
        <p:spPr>
          <a:xfrm>
            <a:off x="7470359" y="3004344"/>
            <a:ext cx="84099" cy="84038"/>
          </a:xfrm>
          <a:prstGeom prst="rect">
            <a:avLst/>
          </a:prstGeom>
        </p:spPr>
      </p:pic>
      <p:pic>
        <p:nvPicPr>
          <p:cNvPr id="390" name="Image 3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0"/>
              </a:ext>
            </a:extLst>
          </a:blip>
          <a:stretch>
            <a:fillRect/>
          </a:stretch>
        </p:blipFill>
        <p:spPr>
          <a:xfrm>
            <a:off x="7582489" y="3004344"/>
            <a:ext cx="83653" cy="84038"/>
          </a:xfrm>
          <a:prstGeom prst="rect">
            <a:avLst/>
          </a:prstGeom>
        </p:spPr>
      </p:pic>
      <p:pic>
        <p:nvPicPr>
          <p:cNvPr id="391" name="Image 3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1"/>
              </a:ext>
            </a:extLst>
          </a:blip>
          <a:stretch>
            <a:fillRect/>
          </a:stretch>
        </p:blipFill>
        <p:spPr>
          <a:xfrm>
            <a:off x="7694173" y="3004344"/>
            <a:ext cx="84099" cy="84038"/>
          </a:xfrm>
          <a:prstGeom prst="rect">
            <a:avLst/>
          </a:prstGeom>
        </p:spPr>
      </p:pic>
      <p:pic>
        <p:nvPicPr>
          <p:cNvPr id="392" name="Image 3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2"/>
              </a:ext>
            </a:extLst>
          </a:blip>
          <a:stretch>
            <a:fillRect/>
          </a:stretch>
        </p:blipFill>
        <p:spPr>
          <a:xfrm>
            <a:off x="7807637" y="3004344"/>
            <a:ext cx="84099" cy="84038"/>
          </a:xfrm>
          <a:prstGeom prst="rect">
            <a:avLst/>
          </a:prstGeom>
        </p:spPr>
      </p:pic>
      <p:pic>
        <p:nvPicPr>
          <p:cNvPr id="393" name="Image 3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3"/>
              </a:ext>
            </a:extLst>
          </a:blip>
          <a:stretch>
            <a:fillRect/>
          </a:stretch>
        </p:blipFill>
        <p:spPr>
          <a:xfrm>
            <a:off x="7918434" y="3004344"/>
            <a:ext cx="84099" cy="84038"/>
          </a:xfrm>
          <a:prstGeom prst="rect">
            <a:avLst/>
          </a:prstGeom>
        </p:spPr>
      </p:pic>
      <p:pic>
        <p:nvPicPr>
          <p:cNvPr id="394" name="Image 3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4"/>
              </a:ext>
            </a:extLst>
          </a:blip>
          <a:stretch>
            <a:fillRect/>
          </a:stretch>
        </p:blipFill>
        <p:spPr>
          <a:xfrm>
            <a:off x="8030118" y="3004344"/>
            <a:ext cx="84099" cy="84038"/>
          </a:xfrm>
          <a:prstGeom prst="rect">
            <a:avLst/>
          </a:prstGeom>
        </p:spPr>
      </p:pic>
      <p:pic>
        <p:nvPicPr>
          <p:cNvPr id="395" name="Image 3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5"/>
              </a:ext>
            </a:extLst>
          </a:blip>
          <a:stretch>
            <a:fillRect/>
          </a:stretch>
        </p:blipFill>
        <p:spPr>
          <a:xfrm>
            <a:off x="8142689" y="3004344"/>
            <a:ext cx="84099" cy="84038"/>
          </a:xfrm>
          <a:prstGeom prst="rect">
            <a:avLst/>
          </a:prstGeom>
        </p:spPr>
      </p:pic>
      <p:pic>
        <p:nvPicPr>
          <p:cNvPr id="396" name="Image 3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6"/>
              </a:ext>
            </a:extLst>
          </a:blip>
          <a:stretch>
            <a:fillRect/>
          </a:stretch>
        </p:blipFill>
        <p:spPr>
          <a:xfrm>
            <a:off x="8254373" y="3004344"/>
            <a:ext cx="84099" cy="84038"/>
          </a:xfrm>
          <a:prstGeom prst="rect">
            <a:avLst/>
          </a:prstGeom>
        </p:spPr>
      </p:pic>
      <p:pic>
        <p:nvPicPr>
          <p:cNvPr id="397" name="Image 3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7"/>
              </a:ext>
            </a:extLst>
          </a:blip>
          <a:stretch>
            <a:fillRect/>
          </a:stretch>
        </p:blipFill>
        <p:spPr>
          <a:xfrm>
            <a:off x="8368730" y="3004344"/>
            <a:ext cx="84099" cy="84038"/>
          </a:xfrm>
          <a:prstGeom prst="rect">
            <a:avLst/>
          </a:prstGeom>
        </p:spPr>
      </p:pic>
      <p:pic>
        <p:nvPicPr>
          <p:cNvPr id="398" name="Image 3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8"/>
              </a:ext>
            </a:extLst>
          </a:blip>
          <a:stretch>
            <a:fillRect/>
          </a:stretch>
        </p:blipFill>
        <p:spPr>
          <a:xfrm>
            <a:off x="8590764" y="3004344"/>
            <a:ext cx="84540" cy="84038"/>
          </a:xfrm>
          <a:prstGeom prst="rect">
            <a:avLst/>
          </a:prstGeom>
        </p:spPr>
      </p:pic>
      <p:pic>
        <p:nvPicPr>
          <p:cNvPr id="399" name="Image 3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59"/>
              </a:ext>
            </a:extLst>
          </a:blip>
          <a:stretch>
            <a:fillRect/>
          </a:stretch>
        </p:blipFill>
        <p:spPr>
          <a:xfrm>
            <a:off x="8702895" y="3004344"/>
            <a:ext cx="84099" cy="84038"/>
          </a:xfrm>
          <a:prstGeom prst="rect">
            <a:avLst/>
          </a:prstGeom>
        </p:spPr>
      </p:pic>
      <p:pic>
        <p:nvPicPr>
          <p:cNvPr id="400" name="Image 3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0"/>
              </a:ext>
            </a:extLst>
          </a:blip>
          <a:stretch>
            <a:fillRect/>
          </a:stretch>
        </p:blipFill>
        <p:spPr>
          <a:xfrm>
            <a:off x="8814132" y="3004344"/>
            <a:ext cx="83653" cy="84038"/>
          </a:xfrm>
          <a:prstGeom prst="rect">
            <a:avLst/>
          </a:prstGeom>
        </p:spPr>
      </p:pic>
      <p:pic>
        <p:nvPicPr>
          <p:cNvPr id="401" name="Image 3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9"/>
              </a:ext>
            </a:extLst>
          </a:blip>
          <a:stretch>
            <a:fillRect/>
          </a:stretch>
        </p:blipFill>
        <p:spPr>
          <a:xfrm>
            <a:off x="10159238" y="3004344"/>
            <a:ext cx="84099" cy="84038"/>
          </a:xfrm>
          <a:prstGeom prst="rect">
            <a:avLst/>
          </a:prstGeom>
        </p:spPr>
      </p:pic>
      <p:pic>
        <p:nvPicPr>
          <p:cNvPr id="402" name="Image 4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0"/>
              </a:ext>
            </a:extLst>
          </a:blip>
          <a:stretch>
            <a:fillRect/>
          </a:stretch>
        </p:blipFill>
        <p:spPr>
          <a:xfrm>
            <a:off x="10383499" y="3004344"/>
            <a:ext cx="84099" cy="84038"/>
          </a:xfrm>
          <a:prstGeom prst="rect">
            <a:avLst/>
          </a:prstGeom>
        </p:spPr>
      </p:pic>
      <p:pic>
        <p:nvPicPr>
          <p:cNvPr id="403" name="Image 4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1"/>
              </a:ext>
            </a:extLst>
          </a:blip>
          <a:stretch>
            <a:fillRect/>
          </a:stretch>
        </p:blipFill>
        <p:spPr>
          <a:xfrm>
            <a:off x="11055829" y="3004344"/>
            <a:ext cx="84099" cy="84038"/>
          </a:xfrm>
          <a:prstGeom prst="rect">
            <a:avLst/>
          </a:prstGeom>
        </p:spPr>
      </p:pic>
      <p:pic>
        <p:nvPicPr>
          <p:cNvPr id="404" name="Image 4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167960" y="3004344"/>
            <a:ext cx="83653" cy="84038"/>
          </a:xfrm>
          <a:prstGeom prst="rect">
            <a:avLst/>
          </a:prstGeom>
        </p:spPr>
      </p:pic>
      <p:pic>
        <p:nvPicPr>
          <p:cNvPr id="405" name="Image 4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2"/>
              </a:ext>
            </a:extLst>
          </a:blip>
          <a:stretch>
            <a:fillRect/>
          </a:stretch>
        </p:blipFill>
        <p:spPr>
          <a:xfrm>
            <a:off x="11277864" y="3004344"/>
            <a:ext cx="84099" cy="84038"/>
          </a:xfrm>
          <a:prstGeom prst="rect">
            <a:avLst/>
          </a:prstGeom>
        </p:spPr>
      </p:pic>
      <p:pic>
        <p:nvPicPr>
          <p:cNvPr id="406" name="Image 4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3"/>
              </a:ext>
            </a:extLst>
          </a:blip>
          <a:stretch>
            <a:fillRect/>
          </a:stretch>
        </p:blipFill>
        <p:spPr>
          <a:xfrm>
            <a:off x="11503898" y="3004344"/>
            <a:ext cx="84099" cy="84038"/>
          </a:xfrm>
          <a:prstGeom prst="rect">
            <a:avLst/>
          </a:prstGeom>
        </p:spPr>
      </p:pic>
      <p:pic>
        <p:nvPicPr>
          <p:cNvPr id="407" name="Image 4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4"/>
              </a:ext>
            </a:extLst>
          </a:blip>
          <a:stretch>
            <a:fillRect/>
          </a:stretch>
        </p:blipFill>
        <p:spPr>
          <a:xfrm>
            <a:off x="11616922" y="3004344"/>
            <a:ext cx="84099" cy="84038"/>
          </a:xfrm>
          <a:prstGeom prst="rect">
            <a:avLst/>
          </a:prstGeom>
        </p:spPr>
      </p:pic>
      <p:pic>
        <p:nvPicPr>
          <p:cNvPr id="408" name="Image 4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5"/>
              </a:ext>
            </a:extLst>
          </a:blip>
          <a:stretch>
            <a:fillRect/>
          </a:stretch>
        </p:blipFill>
        <p:spPr>
          <a:xfrm>
            <a:off x="11728159" y="3004344"/>
            <a:ext cx="84099" cy="84038"/>
          </a:xfrm>
          <a:prstGeom prst="rect">
            <a:avLst/>
          </a:prstGeom>
        </p:spPr>
      </p:pic>
      <p:pic>
        <p:nvPicPr>
          <p:cNvPr id="409" name="Image 4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839843" y="3004344"/>
            <a:ext cx="83653" cy="84038"/>
          </a:xfrm>
          <a:prstGeom prst="rect">
            <a:avLst/>
          </a:prstGeom>
        </p:spPr>
      </p:pic>
      <p:pic>
        <p:nvPicPr>
          <p:cNvPr id="410" name="Image 4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6"/>
              </a:ext>
            </a:extLst>
          </a:blip>
          <a:stretch>
            <a:fillRect/>
          </a:stretch>
        </p:blipFill>
        <p:spPr>
          <a:xfrm>
            <a:off x="11951974" y="3004344"/>
            <a:ext cx="84099" cy="84038"/>
          </a:xfrm>
          <a:prstGeom prst="rect">
            <a:avLst/>
          </a:prstGeom>
        </p:spPr>
      </p:pic>
      <p:pic>
        <p:nvPicPr>
          <p:cNvPr id="411" name="Image 40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9"/>
              </a:ext>
            </a:extLst>
          </a:blip>
          <a:stretch>
            <a:fillRect/>
          </a:stretch>
        </p:blipFill>
        <p:spPr>
          <a:xfrm>
            <a:off x="12064104" y="3004344"/>
            <a:ext cx="84099" cy="84038"/>
          </a:xfrm>
          <a:prstGeom prst="rect">
            <a:avLst/>
          </a:prstGeom>
        </p:spPr>
      </p:pic>
      <p:pic>
        <p:nvPicPr>
          <p:cNvPr id="412" name="Image 41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0"/>
              </a:ext>
            </a:extLst>
          </a:blip>
          <a:stretch>
            <a:fillRect/>
          </a:stretch>
        </p:blipFill>
        <p:spPr>
          <a:xfrm>
            <a:off x="12288359" y="3004344"/>
            <a:ext cx="84099" cy="84038"/>
          </a:xfrm>
          <a:prstGeom prst="rect">
            <a:avLst/>
          </a:prstGeom>
        </p:spPr>
      </p:pic>
      <p:pic>
        <p:nvPicPr>
          <p:cNvPr id="413" name="Image 4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6"/>
              </a:ext>
            </a:extLst>
          </a:blip>
          <a:stretch>
            <a:fillRect/>
          </a:stretch>
        </p:blipFill>
        <p:spPr>
          <a:xfrm>
            <a:off x="12512173" y="3004344"/>
            <a:ext cx="84099" cy="84038"/>
          </a:xfrm>
          <a:prstGeom prst="rect">
            <a:avLst/>
          </a:prstGeom>
        </p:spPr>
      </p:pic>
      <p:pic>
        <p:nvPicPr>
          <p:cNvPr id="414" name="Image 4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7"/>
              </a:ext>
            </a:extLst>
          </a:blip>
          <a:stretch>
            <a:fillRect/>
          </a:stretch>
        </p:blipFill>
        <p:spPr>
          <a:xfrm>
            <a:off x="12624304" y="3004344"/>
            <a:ext cx="84099" cy="84038"/>
          </a:xfrm>
          <a:prstGeom prst="rect">
            <a:avLst/>
          </a:prstGeom>
        </p:spPr>
      </p:pic>
      <p:pic>
        <p:nvPicPr>
          <p:cNvPr id="415" name="Image 4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8"/>
              </a:ext>
            </a:extLst>
          </a:blip>
          <a:stretch>
            <a:fillRect/>
          </a:stretch>
        </p:blipFill>
        <p:spPr>
          <a:xfrm>
            <a:off x="12736434" y="3004344"/>
            <a:ext cx="84099" cy="84038"/>
          </a:xfrm>
          <a:prstGeom prst="rect">
            <a:avLst/>
          </a:prstGeom>
        </p:spPr>
      </p:pic>
      <p:pic>
        <p:nvPicPr>
          <p:cNvPr id="416" name="Image 4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0"/>
              </a:ext>
            </a:extLst>
          </a:blip>
          <a:stretch>
            <a:fillRect/>
          </a:stretch>
        </p:blipFill>
        <p:spPr>
          <a:xfrm>
            <a:off x="12848565" y="3004344"/>
            <a:ext cx="84099" cy="84038"/>
          </a:xfrm>
          <a:prstGeom prst="rect">
            <a:avLst/>
          </a:prstGeom>
        </p:spPr>
      </p:pic>
      <p:pic>
        <p:nvPicPr>
          <p:cNvPr id="417" name="Image 4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1"/>
              </a:ext>
            </a:extLst>
          </a:blip>
          <a:stretch>
            <a:fillRect/>
          </a:stretch>
        </p:blipFill>
        <p:spPr>
          <a:xfrm>
            <a:off x="12960695" y="3004344"/>
            <a:ext cx="84099" cy="84038"/>
          </a:xfrm>
          <a:prstGeom prst="rect">
            <a:avLst/>
          </a:prstGeom>
        </p:spPr>
      </p:pic>
      <p:pic>
        <p:nvPicPr>
          <p:cNvPr id="418" name="Image 4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9"/>
              </a:ext>
            </a:extLst>
          </a:blip>
          <a:stretch>
            <a:fillRect/>
          </a:stretch>
        </p:blipFill>
        <p:spPr>
          <a:xfrm>
            <a:off x="13184503" y="3004344"/>
            <a:ext cx="84099" cy="84038"/>
          </a:xfrm>
          <a:prstGeom prst="rect">
            <a:avLst/>
          </a:prstGeom>
        </p:spPr>
      </p:pic>
      <p:pic>
        <p:nvPicPr>
          <p:cNvPr id="419" name="Image 41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296634" y="3004344"/>
            <a:ext cx="84099" cy="84038"/>
          </a:xfrm>
          <a:prstGeom prst="rect">
            <a:avLst/>
          </a:prstGeom>
        </p:spPr>
      </p:pic>
      <p:pic>
        <p:nvPicPr>
          <p:cNvPr id="420" name="Image 41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3"/>
              </a:ext>
            </a:extLst>
          </a:blip>
          <a:stretch>
            <a:fillRect/>
          </a:stretch>
        </p:blipFill>
        <p:spPr>
          <a:xfrm>
            <a:off x="13408764" y="3004344"/>
            <a:ext cx="84099" cy="84038"/>
          </a:xfrm>
          <a:prstGeom prst="rect">
            <a:avLst/>
          </a:prstGeom>
        </p:spPr>
      </p:pic>
      <p:pic>
        <p:nvPicPr>
          <p:cNvPr id="421" name="Image 4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0"/>
              </a:ext>
            </a:extLst>
          </a:blip>
          <a:stretch>
            <a:fillRect/>
          </a:stretch>
        </p:blipFill>
        <p:spPr>
          <a:xfrm>
            <a:off x="13520895" y="3004344"/>
            <a:ext cx="84099" cy="84038"/>
          </a:xfrm>
          <a:prstGeom prst="rect">
            <a:avLst/>
          </a:prstGeom>
        </p:spPr>
      </p:pic>
      <p:pic>
        <p:nvPicPr>
          <p:cNvPr id="422" name="Image 42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1"/>
              </a:ext>
            </a:extLst>
          </a:blip>
          <a:stretch>
            <a:fillRect/>
          </a:stretch>
        </p:blipFill>
        <p:spPr>
          <a:xfrm>
            <a:off x="13633025" y="3004344"/>
            <a:ext cx="84099" cy="84038"/>
          </a:xfrm>
          <a:prstGeom prst="rect">
            <a:avLst/>
          </a:prstGeom>
        </p:spPr>
      </p:pic>
      <p:pic>
        <p:nvPicPr>
          <p:cNvPr id="423" name="Image 4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2"/>
              </a:ext>
            </a:extLst>
          </a:blip>
          <a:stretch>
            <a:fillRect/>
          </a:stretch>
        </p:blipFill>
        <p:spPr>
          <a:xfrm>
            <a:off x="13745149" y="3004344"/>
            <a:ext cx="83653" cy="84038"/>
          </a:xfrm>
          <a:prstGeom prst="rect">
            <a:avLst/>
          </a:prstGeom>
        </p:spPr>
      </p:pic>
      <p:pic>
        <p:nvPicPr>
          <p:cNvPr id="424" name="Image 4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3"/>
              </a:ext>
            </a:extLst>
          </a:blip>
          <a:stretch>
            <a:fillRect/>
          </a:stretch>
        </p:blipFill>
        <p:spPr>
          <a:xfrm>
            <a:off x="13858619" y="3004344"/>
            <a:ext cx="84099" cy="84038"/>
          </a:xfrm>
          <a:prstGeom prst="rect">
            <a:avLst/>
          </a:prstGeom>
        </p:spPr>
      </p:pic>
      <p:pic>
        <p:nvPicPr>
          <p:cNvPr id="425" name="Image 42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9"/>
              </a:ext>
            </a:extLst>
          </a:blip>
          <a:stretch>
            <a:fillRect/>
          </a:stretch>
        </p:blipFill>
        <p:spPr>
          <a:xfrm>
            <a:off x="13968964" y="3004344"/>
            <a:ext cx="84099" cy="84038"/>
          </a:xfrm>
          <a:prstGeom prst="rect">
            <a:avLst/>
          </a:prstGeom>
        </p:spPr>
      </p:pic>
      <p:pic>
        <p:nvPicPr>
          <p:cNvPr id="426" name="Image 42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4"/>
              </a:ext>
            </a:extLst>
          </a:blip>
          <a:stretch>
            <a:fillRect/>
          </a:stretch>
        </p:blipFill>
        <p:spPr>
          <a:xfrm>
            <a:off x="14081541" y="3004344"/>
            <a:ext cx="84099" cy="84038"/>
          </a:xfrm>
          <a:prstGeom prst="rect">
            <a:avLst/>
          </a:prstGeom>
        </p:spPr>
      </p:pic>
      <p:pic>
        <p:nvPicPr>
          <p:cNvPr id="427" name="Image 42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5"/>
              </a:ext>
            </a:extLst>
          </a:blip>
          <a:stretch>
            <a:fillRect/>
          </a:stretch>
        </p:blipFill>
        <p:spPr>
          <a:xfrm>
            <a:off x="14193225" y="3004344"/>
            <a:ext cx="84099" cy="84038"/>
          </a:xfrm>
          <a:prstGeom prst="rect">
            <a:avLst/>
          </a:prstGeom>
        </p:spPr>
      </p:pic>
      <p:pic>
        <p:nvPicPr>
          <p:cNvPr id="428" name="Image 42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69"/>
              </a:ext>
            </a:extLst>
          </a:blip>
          <a:stretch>
            <a:fillRect/>
          </a:stretch>
        </p:blipFill>
        <p:spPr>
          <a:xfrm>
            <a:off x="15201499" y="3004344"/>
            <a:ext cx="84099" cy="84038"/>
          </a:xfrm>
          <a:prstGeom prst="rect">
            <a:avLst/>
          </a:prstGeom>
        </p:spPr>
      </p:pic>
      <p:pic>
        <p:nvPicPr>
          <p:cNvPr id="429" name="Image 4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73"/>
              </a:ext>
            </a:extLst>
          </a:blip>
          <a:stretch>
            <a:fillRect/>
          </a:stretch>
        </p:blipFill>
        <p:spPr>
          <a:xfrm>
            <a:off x="15313630" y="3004344"/>
            <a:ext cx="84099" cy="84038"/>
          </a:xfrm>
          <a:prstGeom prst="rect">
            <a:avLst/>
          </a:prstGeom>
        </p:spPr>
      </p:pic>
      <p:pic>
        <p:nvPicPr>
          <p:cNvPr id="430" name="Image 4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6"/>
              </a:ext>
            </a:extLst>
          </a:blip>
          <a:stretch>
            <a:fillRect/>
          </a:stretch>
        </p:blipFill>
        <p:spPr>
          <a:xfrm>
            <a:off x="15425760" y="3004344"/>
            <a:ext cx="84099" cy="84038"/>
          </a:xfrm>
          <a:prstGeom prst="rect">
            <a:avLst/>
          </a:prstGeom>
        </p:spPr>
      </p:pic>
      <p:pic>
        <p:nvPicPr>
          <p:cNvPr id="431" name="Image 42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1"/>
              </a:ext>
            </a:extLst>
          </a:blip>
          <a:stretch>
            <a:fillRect/>
          </a:stretch>
        </p:blipFill>
        <p:spPr>
          <a:xfrm>
            <a:off x="15537885" y="3004344"/>
            <a:ext cx="84099" cy="84038"/>
          </a:xfrm>
          <a:prstGeom prst="rect">
            <a:avLst/>
          </a:prstGeom>
        </p:spPr>
      </p:pic>
      <p:pic>
        <p:nvPicPr>
          <p:cNvPr id="432" name="Image 43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287"/>
              </a:ext>
            </a:extLst>
          </a:blip>
          <a:stretch>
            <a:fillRect/>
          </a:stretch>
        </p:blipFill>
        <p:spPr>
          <a:xfrm>
            <a:off x="7022283" y="3116362"/>
            <a:ext cx="83653" cy="84038"/>
          </a:xfrm>
          <a:prstGeom prst="rect">
            <a:avLst/>
          </a:prstGeom>
        </p:spPr>
      </p:pic>
      <p:pic>
        <p:nvPicPr>
          <p:cNvPr id="433" name="Image 4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88"/>
              </a:ext>
            </a:extLst>
          </a:blip>
          <a:stretch>
            <a:fillRect/>
          </a:stretch>
        </p:blipFill>
        <p:spPr>
          <a:xfrm>
            <a:off x="7133974" y="3116362"/>
            <a:ext cx="84099" cy="84038"/>
          </a:xfrm>
          <a:prstGeom prst="rect">
            <a:avLst/>
          </a:prstGeom>
        </p:spPr>
      </p:pic>
      <p:pic>
        <p:nvPicPr>
          <p:cNvPr id="434" name="Image 43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89"/>
              </a:ext>
            </a:extLst>
          </a:blip>
          <a:stretch>
            <a:fillRect/>
          </a:stretch>
        </p:blipFill>
        <p:spPr>
          <a:xfrm>
            <a:off x="7246098" y="3116362"/>
            <a:ext cx="84099" cy="84038"/>
          </a:xfrm>
          <a:prstGeom prst="rect">
            <a:avLst/>
          </a:prstGeom>
        </p:spPr>
      </p:pic>
      <p:pic>
        <p:nvPicPr>
          <p:cNvPr id="435" name="Image 43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0"/>
              </a:ext>
            </a:extLst>
          </a:blip>
          <a:stretch>
            <a:fillRect/>
          </a:stretch>
        </p:blipFill>
        <p:spPr>
          <a:xfrm>
            <a:off x="7358228" y="3116362"/>
            <a:ext cx="84099" cy="84038"/>
          </a:xfrm>
          <a:prstGeom prst="rect">
            <a:avLst/>
          </a:prstGeom>
        </p:spPr>
      </p:pic>
      <p:pic>
        <p:nvPicPr>
          <p:cNvPr id="436" name="Image 4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91"/>
              </a:ext>
            </a:extLst>
          </a:blip>
          <a:stretch>
            <a:fillRect/>
          </a:stretch>
        </p:blipFill>
        <p:spPr>
          <a:xfrm>
            <a:off x="7470359" y="3116362"/>
            <a:ext cx="84099" cy="84038"/>
          </a:xfrm>
          <a:prstGeom prst="rect">
            <a:avLst/>
          </a:prstGeom>
        </p:spPr>
      </p:pic>
      <p:pic>
        <p:nvPicPr>
          <p:cNvPr id="437" name="Image 43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292"/>
              </a:ext>
            </a:extLst>
          </a:blip>
          <a:stretch>
            <a:fillRect/>
          </a:stretch>
        </p:blipFill>
        <p:spPr>
          <a:xfrm>
            <a:off x="7582489" y="3116362"/>
            <a:ext cx="83653" cy="84038"/>
          </a:xfrm>
          <a:prstGeom prst="rect">
            <a:avLst/>
          </a:prstGeom>
        </p:spPr>
      </p:pic>
      <p:pic>
        <p:nvPicPr>
          <p:cNvPr id="438" name="Image 4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93"/>
              </a:ext>
            </a:extLst>
          </a:blip>
          <a:stretch>
            <a:fillRect/>
          </a:stretch>
        </p:blipFill>
        <p:spPr>
          <a:xfrm>
            <a:off x="7694173" y="3116362"/>
            <a:ext cx="84099" cy="84038"/>
          </a:xfrm>
          <a:prstGeom prst="rect">
            <a:avLst/>
          </a:prstGeom>
        </p:spPr>
      </p:pic>
      <p:pic>
        <p:nvPicPr>
          <p:cNvPr id="439" name="Image 43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4"/>
              </a:ext>
            </a:extLst>
          </a:blip>
          <a:stretch>
            <a:fillRect/>
          </a:stretch>
        </p:blipFill>
        <p:spPr>
          <a:xfrm>
            <a:off x="7807637" y="3116362"/>
            <a:ext cx="84099" cy="84038"/>
          </a:xfrm>
          <a:prstGeom prst="rect">
            <a:avLst/>
          </a:prstGeom>
        </p:spPr>
      </p:pic>
      <p:pic>
        <p:nvPicPr>
          <p:cNvPr id="440" name="Image 43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5"/>
              </a:ext>
            </a:extLst>
          </a:blip>
          <a:stretch>
            <a:fillRect/>
          </a:stretch>
        </p:blipFill>
        <p:spPr>
          <a:xfrm>
            <a:off x="7918434" y="3116362"/>
            <a:ext cx="84099" cy="84038"/>
          </a:xfrm>
          <a:prstGeom prst="rect">
            <a:avLst/>
          </a:prstGeom>
        </p:spPr>
      </p:pic>
      <p:pic>
        <p:nvPicPr>
          <p:cNvPr id="441" name="Image 43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6"/>
              </a:ext>
            </a:extLst>
          </a:blip>
          <a:stretch>
            <a:fillRect/>
          </a:stretch>
        </p:blipFill>
        <p:spPr>
          <a:xfrm>
            <a:off x="8030118" y="3116362"/>
            <a:ext cx="84099" cy="84038"/>
          </a:xfrm>
          <a:prstGeom prst="rect">
            <a:avLst/>
          </a:prstGeom>
        </p:spPr>
      </p:pic>
      <p:pic>
        <p:nvPicPr>
          <p:cNvPr id="442" name="Image 4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97"/>
              </a:ext>
            </a:extLst>
          </a:blip>
          <a:stretch>
            <a:fillRect/>
          </a:stretch>
        </p:blipFill>
        <p:spPr>
          <a:xfrm>
            <a:off x="8142689" y="3116362"/>
            <a:ext cx="84099" cy="84038"/>
          </a:xfrm>
          <a:prstGeom prst="rect">
            <a:avLst/>
          </a:prstGeom>
        </p:spPr>
      </p:pic>
      <p:pic>
        <p:nvPicPr>
          <p:cNvPr id="443" name="Image 44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8"/>
              </a:ext>
            </a:extLst>
          </a:blip>
          <a:stretch>
            <a:fillRect/>
          </a:stretch>
        </p:blipFill>
        <p:spPr>
          <a:xfrm>
            <a:off x="8368730" y="3116362"/>
            <a:ext cx="84099" cy="84038"/>
          </a:xfrm>
          <a:prstGeom prst="rect">
            <a:avLst/>
          </a:prstGeom>
        </p:spPr>
      </p:pic>
      <p:pic>
        <p:nvPicPr>
          <p:cNvPr id="444" name="Image 44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99"/>
              </a:ext>
            </a:extLst>
          </a:blip>
          <a:stretch>
            <a:fillRect/>
          </a:stretch>
        </p:blipFill>
        <p:spPr>
          <a:xfrm>
            <a:off x="8478634" y="3116362"/>
            <a:ext cx="84099" cy="84038"/>
          </a:xfrm>
          <a:prstGeom prst="rect">
            <a:avLst/>
          </a:prstGeom>
        </p:spPr>
      </p:pic>
      <p:pic>
        <p:nvPicPr>
          <p:cNvPr id="445" name="Image 44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0"/>
              </a:ext>
            </a:extLst>
          </a:blip>
          <a:stretch>
            <a:fillRect/>
          </a:stretch>
        </p:blipFill>
        <p:spPr>
          <a:xfrm>
            <a:off x="8590764" y="3116362"/>
            <a:ext cx="84540" cy="84038"/>
          </a:xfrm>
          <a:prstGeom prst="rect">
            <a:avLst/>
          </a:prstGeom>
        </p:spPr>
      </p:pic>
      <p:pic>
        <p:nvPicPr>
          <p:cNvPr id="446" name="Image 4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1"/>
              </a:ext>
            </a:extLst>
          </a:blip>
          <a:stretch>
            <a:fillRect/>
          </a:stretch>
        </p:blipFill>
        <p:spPr>
          <a:xfrm>
            <a:off x="8926703" y="3116362"/>
            <a:ext cx="84099" cy="84038"/>
          </a:xfrm>
          <a:prstGeom prst="rect">
            <a:avLst/>
          </a:prstGeom>
        </p:spPr>
      </p:pic>
      <p:pic>
        <p:nvPicPr>
          <p:cNvPr id="447" name="Image 4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2"/>
              </a:ext>
            </a:extLst>
          </a:blip>
          <a:stretch>
            <a:fillRect/>
          </a:stretch>
        </p:blipFill>
        <p:spPr>
          <a:xfrm>
            <a:off x="10495624" y="3116362"/>
            <a:ext cx="84099" cy="84038"/>
          </a:xfrm>
          <a:prstGeom prst="rect">
            <a:avLst/>
          </a:prstGeom>
        </p:spPr>
      </p:pic>
      <p:pic>
        <p:nvPicPr>
          <p:cNvPr id="448" name="Image 44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19438" y="3116362"/>
            <a:ext cx="84099" cy="84038"/>
          </a:xfrm>
          <a:prstGeom prst="rect">
            <a:avLst/>
          </a:prstGeom>
        </p:spPr>
      </p:pic>
      <p:pic>
        <p:nvPicPr>
          <p:cNvPr id="449" name="Image 44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43699" y="3116362"/>
            <a:ext cx="84099" cy="84038"/>
          </a:xfrm>
          <a:prstGeom prst="rect">
            <a:avLst/>
          </a:prstGeom>
        </p:spPr>
      </p:pic>
      <p:pic>
        <p:nvPicPr>
          <p:cNvPr id="450" name="Image 4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3"/>
              </a:ext>
            </a:extLst>
          </a:blip>
          <a:stretch>
            <a:fillRect/>
          </a:stretch>
        </p:blipFill>
        <p:spPr>
          <a:xfrm>
            <a:off x="11055829" y="3116362"/>
            <a:ext cx="84099" cy="84038"/>
          </a:xfrm>
          <a:prstGeom prst="rect">
            <a:avLst/>
          </a:prstGeom>
        </p:spPr>
      </p:pic>
      <p:pic>
        <p:nvPicPr>
          <p:cNvPr id="451" name="Image 44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04"/>
              </a:ext>
            </a:extLst>
          </a:blip>
          <a:stretch>
            <a:fillRect/>
          </a:stretch>
        </p:blipFill>
        <p:spPr>
          <a:xfrm>
            <a:off x="11167960" y="3116362"/>
            <a:ext cx="83653" cy="84038"/>
          </a:xfrm>
          <a:prstGeom prst="rect">
            <a:avLst/>
          </a:prstGeom>
        </p:spPr>
      </p:pic>
      <p:pic>
        <p:nvPicPr>
          <p:cNvPr id="452" name="Image 4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5"/>
              </a:ext>
            </a:extLst>
          </a:blip>
          <a:stretch>
            <a:fillRect/>
          </a:stretch>
        </p:blipFill>
        <p:spPr>
          <a:xfrm>
            <a:off x="11277864" y="3116362"/>
            <a:ext cx="84099" cy="84038"/>
          </a:xfrm>
          <a:prstGeom prst="rect">
            <a:avLst/>
          </a:prstGeom>
        </p:spPr>
      </p:pic>
      <p:pic>
        <p:nvPicPr>
          <p:cNvPr id="453" name="Image 45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6"/>
              </a:ext>
            </a:extLst>
          </a:blip>
          <a:stretch>
            <a:fillRect/>
          </a:stretch>
        </p:blipFill>
        <p:spPr>
          <a:xfrm>
            <a:off x="11503898" y="3116362"/>
            <a:ext cx="84099" cy="84038"/>
          </a:xfrm>
          <a:prstGeom prst="rect">
            <a:avLst/>
          </a:prstGeom>
        </p:spPr>
      </p:pic>
      <p:pic>
        <p:nvPicPr>
          <p:cNvPr id="454" name="Image 45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16922" y="3116362"/>
            <a:ext cx="84099" cy="84038"/>
          </a:xfrm>
          <a:prstGeom prst="rect">
            <a:avLst/>
          </a:prstGeom>
        </p:spPr>
      </p:pic>
      <p:pic>
        <p:nvPicPr>
          <p:cNvPr id="455" name="Image 4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7"/>
              </a:ext>
            </a:extLst>
          </a:blip>
          <a:stretch>
            <a:fillRect/>
          </a:stretch>
        </p:blipFill>
        <p:spPr>
          <a:xfrm>
            <a:off x="11728159" y="3116362"/>
            <a:ext cx="84099" cy="84038"/>
          </a:xfrm>
          <a:prstGeom prst="rect">
            <a:avLst/>
          </a:prstGeom>
        </p:spPr>
      </p:pic>
      <p:pic>
        <p:nvPicPr>
          <p:cNvPr id="456" name="Image 45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04"/>
              </a:ext>
            </a:extLst>
          </a:blip>
          <a:stretch>
            <a:fillRect/>
          </a:stretch>
        </p:blipFill>
        <p:spPr>
          <a:xfrm>
            <a:off x="11839843" y="3116362"/>
            <a:ext cx="83653" cy="84038"/>
          </a:xfrm>
          <a:prstGeom prst="rect">
            <a:avLst/>
          </a:prstGeom>
        </p:spPr>
      </p:pic>
      <p:pic>
        <p:nvPicPr>
          <p:cNvPr id="457" name="Image 45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064104" y="3116362"/>
            <a:ext cx="84099" cy="84038"/>
          </a:xfrm>
          <a:prstGeom prst="rect">
            <a:avLst/>
          </a:prstGeom>
        </p:spPr>
      </p:pic>
      <p:pic>
        <p:nvPicPr>
          <p:cNvPr id="458" name="Image 45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8"/>
              </a:ext>
            </a:extLst>
          </a:blip>
          <a:stretch>
            <a:fillRect/>
          </a:stretch>
        </p:blipFill>
        <p:spPr>
          <a:xfrm>
            <a:off x="12176228" y="3116362"/>
            <a:ext cx="84099" cy="84038"/>
          </a:xfrm>
          <a:prstGeom prst="rect">
            <a:avLst/>
          </a:prstGeom>
        </p:spPr>
      </p:pic>
      <p:pic>
        <p:nvPicPr>
          <p:cNvPr id="459" name="Image 45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288359" y="3116362"/>
            <a:ext cx="84099" cy="84038"/>
          </a:xfrm>
          <a:prstGeom prst="rect">
            <a:avLst/>
          </a:prstGeom>
        </p:spPr>
      </p:pic>
      <p:pic>
        <p:nvPicPr>
          <p:cNvPr id="460" name="Image 4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2"/>
              </a:ext>
            </a:extLst>
          </a:blip>
          <a:stretch>
            <a:fillRect/>
          </a:stretch>
        </p:blipFill>
        <p:spPr>
          <a:xfrm>
            <a:off x="12400489" y="3116362"/>
            <a:ext cx="84099" cy="84038"/>
          </a:xfrm>
          <a:prstGeom prst="rect">
            <a:avLst/>
          </a:prstGeom>
        </p:spPr>
      </p:pic>
      <p:pic>
        <p:nvPicPr>
          <p:cNvPr id="461" name="Image 4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9"/>
              </a:ext>
            </a:extLst>
          </a:blip>
          <a:stretch>
            <a:fillRect/>
          </a:stretch>
        </p:blipFill>
        <p:spPr>
          <a:xfrm>
            <a:off x="12512173" y="3116362"/>
            <a:ext cx="84099" cy="84038"/>
          </a:xfrm>
          <a:prstGeom prst="rect">
            <a:avLst/>
          </a:prstGeom>
        </p:spPr>
      </p:pic>
      <p:pic>
        <p:nvPicPr>
          <p:cNvPr id="462" name="Image 46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0"/>
              </a:ext>
            </a:extLst>
          </a:blip>
          <a:stretch>
            <a:fillRect/>
          </a:stretch>
        </p:blipFill>
        <p:spPr>
          <a:xfrm>
            <a:off x="12736434" y="3116362"/>
            <a:ext cx="84099" cy="84038"/>
          </a:xfrm>
          <a:prstGeom prst="rect">
            <a:avLst/>
          </a:prstGeom>
        </p:spPr>
      </p:pic>
      <p:pic>
        <p:nvPicPr>
          <p:cNvPr id="463" name="Image 46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6"/>
              </a:ext>
            </a:extLst>
          </a:blip>
          <a:stretch>
            <a:fillRect/>
          </a:stretch>
        </p:blipFill>
        <p:spPr>
          <a:xfrm>
            <a:off x="12848565" y="3116362"/>
            <a:ext cx="84099" cy="84038"/>
          </a:xfrm>
          <a:prstGeom prst="rect">
            <a:avLst/>
          </a:prstGeom>
        </p:spPr>
      </p:pic>
      <p:pic>
        <p:nvPicPr>
          <p:cNvPr id="464" name="Image 4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3"/>
              </a:ext>
            </a:extLst>
          </a:blip>
          <a:stretch>
            <a:fillRect/>
          </a:stretch>
        </p:blipFill>
        <p:spPr>
          <a:xfrm>
            <a:off x="12960695" y="3116362"/>
            <a:ext cx="84099" cy="84038"/>
          </a:xfrm>
          <a:prstGeom prst="rect">
            <a:avLst/>
          </a:prstGeom>
        </p:spPr>
      </p:pic>
      <p:pic>
        <p:nvPicPr>
          <p:cNvPr id="465" name="Image 46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04"/>
              </a:ext>
            </a:extLst>
          </a:blip>
          <a:stretch>
            <a:fillRect/>
          </a:stretch>
        </p:blipFill>
        <p:spPr>
          <a:xfrm>
            <a:off x="13072819" y="3116362"/>
            <a:ext cx="83653" cy="84038"/>
          </a:xfrm>
          <a:prstGeom prst="rect">
            <a:avLst/>
          </a:prstGeom>
        </p:spPr>
      </p:pic>
      <p:pic>
        <p:nvPicPr>
          <p:cNvPr id="466" name="Image 4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11"/>
              </a:ext>
            </a:extLst>
          </a:blip>
          <a:stretch>
            <a:fillRect/>
          </a:stretch>
        </p:blipFill>
        <p:spPr>
          <a:xfrm>
            <a:off x="13184503" y="3116362"/>
            <a:ext cx="84099" cy="84038"/>
          </a:xfrm>
          <a:prstGeom prst="rect">
            <a:avLst/>
          </a:prstGeom>
        </p:spPr>
      </p:pic>
      <p:pic>
        <p:nvPicPr>
          <p:cNvPr id="467" name="Image 46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6"/>
              </a:ext>
            </a:extLst>
          </a:blip>
          <a:stretch>
            <a:fillRect/>
          </a:stretch>
        </p:blipFill>
        <p:spPr>
          <a:xfrm>
            <a:off x="13408764" y="3116362"/>
            <a:ext cx="84099" cy="84038"/>
          </a:xfrm>
          <a:prstGeom prst="rect">
            <a:avLst/>
          </a:prstGeom>
        </p:spPr>
      </p:pic>
      <p:pic>
        <p:nvPicPr>
          <p:cNvPr id="468" name="Image 46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8"/>
              </a:ext>
            </a:extLst>
          </a:blip>
          <a:stretch>
            <a:fillRect/>
          </a:stretch>
        </p:blipFill>
        <p:spPr>
          <a:xfrm>
            <a:off x="13520895" y="3116362"/>
            <a:ext cx="84099" cy="84038"/>
          </a:xfrm>
          <a:prstGeom prst="rect">
            <a:avLst/>
          </a:prstGeom>
        </p:spPr>
      </p:pic>
      <p:pic>
        <p:nvPicPr>
          <p:cNvPr id="469" name="Image 46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12"/>
              </a:ext>
            </a:extLst>
          </a:blip>
          <a:stretch>
            <a:fillRect/>
          </a:stretch>
        </p:blipFill>
        <p:spPr>
          <a:xfrm>
            <a:off x="13633025" y="3116362"/>
            <a:ext cx="84099" cy="84038"/>
          </a:xfrm>
          <a:prstGeom prst="rect">
            <a:avLst/>
          </a:prstGeom>
        </p:spPr>
      </p:pic>
      <p:pic>
        <p:nvPicPr>
          <p:cNvPr id="470" name="Image 46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13"/>
              </a:ext>
            </a:extLst>
          </a:blip>
          <a:stretch>
            <a:fillRect/>
          </a:stretch>
        </p:blipFill>
        <p:spPr>
          <a:xfrm>
            <a:off x="13745149" y="3116362"/>
            <a:ext cx="83653" cy="84038"/>
          </a:xfrm>
          <a:prstGeom prst="rect">
            <a:avLst/>
          </a:prstGeom>
        </p:spPr>
      </p:pic>
      <p:pic>
        <p:nvPicPr>
          <p:cNvPr id="471" name="Image 4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14"/>
              </a:ext>
            </a:extLst>
          </a:blip>
          <a:stretch>
            <a:fillRect/>
          </a:stretch>
        </p:blipFill>
        <p:spPr>
          <a:xfrm>
            <a:off x="13858619" y="3116362"/>
            <a:ext cx="84099" cy="84038"/>
          </a:xfrm>
          <a:prstGeom prst="rect">
            <a:avLst/>
          </a:prstGeom>
        </p:spPr>
      </p:pic>
      <p:pic>
        <p:nvPicPr>
          <p:cNvPr id="472" name="Image 47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06"/>
              </a:ext>
            </a:extLst>
          </a:blip>
          <a:stretch>
            <a:fillRect/>
          </a:stretch>
        </p:blipFill>
        <p:spPr>
          <a:xfrm>
            <a:off x="13968964" y="3116362"/>
            <a:ext cx="84099" cy="84038"/>
          </a:xfrm>
          <a:prstGeom prst="rect">
            <a:avLst/>
          </a:prstGeom>
        </p:spPr>
      </p:pic>
      <p:pic>
        <p:nvPicPr>
          <p:cNvPr id="473" name="Image 4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02"/>
              </a:ext>
            </a:extLst>
          </a:blip>
          <a:stretch>
            <a:fillRect/>
          </a:stretch>
        </p:blipFill>
        <p:spPr>
          <a:xfrm>
            <a:off x="14193225" y="3116362"/>
            <a:ext cx="84099" cy="84038"/>
          </a:xfrm>
          <a:prstGeom prst="rect">
            <a:avLst/>
          </a:prstGeom>
        </p:spPr>
      </p:pic>
      <p:pic>
        <p:nvPicPr>
          <p:cNvPr id="474" name="Image 47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5"/>
              </a:ext>
            </a:extLst>
          </a:blip>
          <a:stretch>
            <a:fillRect/>
          </a:stretch>
        </p:blipFill>
        <p:spPr>
          <a:xfrm>
            <a:off x="6910159" y="3227983"/>
            <a:ext cx="84099" cy="84038"/>
          </a:xfrm>
          <a:prstGeom prst="rect">
            <a:avLst/>
          </a:prstGeom>
        </p:spPr>
      </p:pic>
      <p:pic>
        <p:nvPicPr>
          <p:cNvPr id="475" name="Image 47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16"/>
              </a:ext>
            </a:extLst>
          </a:blip>
          <a:stretch>
            <a:fillRect/>
          </a:stretch>
        </p:blipFill>
        <p:spPr>
          <a:xfrm>
            <a:off x="7022283" y="3227983"/>
            <a:ext cx="83653" cy="84038"/>
          </a:xfrm>
          <a:prstGeom prst="rect">
            <a:avLst/>
          </a:prstGeom>
        </p:spPr>
      </p:pic>
      <p:pic>
        <p:nvPicPr>
          <p:cNvPr id="476" name="Image 4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17"/>
              </a:ext>
            </a:extLst>
          </a:blip>
          <a:stretch>
            <a:fillRect/>
          </a:stretch>
        </p:blipFill>
        <p:spPr>
          <a:xfrm>
            <a:off x="7133974" y="3227983"/>
            <a:ext cx="84099" cy="84038"/>
          </a:xfrm>
          <a:prstGeom prst="rect">
            <a:avLst/>
          </a:prstGeom>
        </p:spPr>
      </p:pic>
      <p:pic>
        <p:nvPicPr>
          <p:cNvPr id="477" name="Image 47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8"/>
              </a:ext>
            </a:extLst>
          </a:blip>
          <a:stretch>
            <a:fillRect/>
          </a:stretch>
        </p:blipFill>
        <p:spPr>
          <a:xfrm>
            <a:off x="7246098" y="3227983"/>
            <a:ext cx="84099" cy="84038"/>
          </a:xfrm>
          <a:prstGeom prst="rect">
            <a:avLst/>
          </a:prstGeom>
        </p:spPr>
      </p:pic>
      <p:pic>
        <p:nvPicPr>
          <p:cNvPr id="478" name="Image 47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9"/>
              </a:ext>
            </a:extLst>
          </a:blip>
          <a:stretch>
            <a:fillRect/>
          </a:stretch>
        </p:blipFill>
        <p:spPr>
          <a:xfrm>
            <a:off x="7358228" y="3227983"/>
            <a:ext cx="84099" cy="84038"/>
          </a:xfrm>
          <a:prstGeom prst="rect">
            <a:avLst/>
          </a:prstGeom>
        </p:spPr>
      </p:pic>
      <p:pic>
        <p:nvPicPr>
          <p:cNvPr id="479" name="Image 47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0"/>
              </a:ext>
            </a:extLst>
          </a:blip>
          <a:stretch>
            <a:fillRect/>
          </a:stretch>
        </p:blipFill>
        <p:spPr>
          <a:xfrm>
            <a:off x="7470359" y="3227983"/>
            <a:ext cx="84099" cy="84038"/>
          </a:xfrm>
          <a:prstGeom prst="rect">
            <a:avLst/>
          </a:prstGeom>
        </p:spPr>
      </p:pic>
      <p:pic>
        <p:nvPicPr>
          <p:cNvPr id="480" name="Image 47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21"/>
              </a:ext>
            </a:extLst>
          </a:blip>
          <a:stretch>
            <a:fillRect/>
          </a:stretch>
        </p:blipFill>
        <p:spPr>
          <a:xfrm>
            <a:off x="7582489" y="3227983"/>
            <a:ext cx="83653" cy="84038"/>
          </a:xfrm>
          <a:prstGeom prst="rect">
            <a:avLst/>
          </a:prstGeom>
        </p:spPr>
      </p:pic>
      <p:pic>
        <p:nvPicPr>
          <p:cNvPr id="481" name="Image 4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22"/>
              </a:ext>
            </a:extLst>
          </a:blip>
          <a:stretch>
            <a:fillRect/>
          </a:stretch>
        </p:blipFill>
        <p:spPr>
          <a:xfrm>
            <a:off x="7694173" y="3227983"/>
            <a:ext cx="84099" cy="84038"/>
          </a:xfrm>
          <a:prstGeom prst="rect">
            <a:avLst/>
          </a:prstGeom>
        </p:spPr>
      </p:pic>
      <p:pic>
        <p:nvPicPr>
          <p:cNvPr id="482" name="Image 48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3"/>
              </a:ext>
            </a:extLst>
          </a:blip>
          <a:stretch>
            <a:fillRect/>
          </a:stretch>
        </p:blipFill>
        <p:spPr>
          <a:xfrm>
            <a:off x="7807637" y="3227983"/>
            <a:ext cx="84099" cy="84038"/>
          </a:xfrm>
          <a:prstGeom prst="rect">
            <a:avLst/>
          </a:prstGeom>
        </p:spPr>
      </p:pic>
      <p:pic>
        <p:nvPicPr>
          <p:cNvPr id="483" name="Image 48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4"/>
              </a:ext>
            </a:extLst>
          </a:blip>
          <a:stretch>
            <a:fillRect/>
          </a:stretch>
        </p:blipFill>
        <p:spPr>
          <a:xfrm>
            <a:off x="7918434" y="3227983"/>
            <a:ext cx="84099" cy="84038"/>
          </a:xfrm>
          <a:prstGeom prst="rect">
            <a:avLst/>
          </a:prstGeom>
        </p:spPr>
      </p:pic>
      <p:pic>
        <p:nvPicPr>
          <p:cNvPr id="484" name="Image 48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15"/>
              </a:ext>
            </a:extLst>
          </a:blip>
          <a:stretch>
            <a:fillRect/>
          </a:stretch>
        </p:blipFill>
        <p:spPr>
          <a:xfrm>
            <a:off x="8142689" y="3227983"/>
            <a:ext cx="84099" cy="84038"/>
          </a:xfrm>
          <a:prstGeom prst="rect">
            <a:avLst/>
          </a:prstGeom>
        </p:spPr>
      </p:pic>
      <p:pic>
        <p:nvPicPr>
          <p:cNvPr id="485" name="Image 4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25"/>
              </a:ext>
            </a:extLst>
          </a:blip>
          <a:stretch>
            <a:fillRect/>
          </a:stretch>
        </p:blipFill>
        <p:spPr>
          <a:xfrm>
            <a:off x="8254373" y="3227983"/>
            <a:ext cx="84099" cy="84038"/>
          </a:xfrm>
          <a:prstGeom prst="rect">
            <a:avLst/>
          </a:prstGeom>
        </p:spPr>
      </p:pic>
      <p:pic>
        <p:nvPicPr>
          <p:cNvPr id="486" name="Image 48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6"/>
              </a:ext>
            </a:extLst>
          </a:blip>
          <a:stretch>
            <a:fillRect/>
          </a:stretch>
        </p:blipFill>
        <p:spPr>
          <a:xfrm>
            <a:off x="8368730" y="3227983"/>
            <a:ext cx="84099" cy="84038"/>
          </a:xfrm>
          <a:prstGeom prst="rect">
            <a:avLst/>
          </a:prstGeom>
        </p:spPr>
      </p:pic>
      <p:pic>
        <p:nvPicPr>
          <p:cNvPr id="487" name="Image 48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7"/>
              </a:ext>
            </a:extLst>
          </a:blip>
          <a:stretch>
            <a:fillRect/>
          </a:stretch>
        </p:blipFill>
        <p:spPr>
          <a:xfrm>
            <a:off x="8478634" y="3227983"/>
            <a:ext cx="84099" cy="84038"/>
          </a:xfrm>
          <a:prstGeom prst="rect">
            <a:avLst/>
          </a:prstGeom>
        </p:spPr>
      </p:pic>
      <p:pic>
        <p:nvPicPr>
          <p:cNvPr id="488" name="Image 48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0383499" y="3227983"/>
            <a:ext cx="84099" cy="84038"/>
          </a:xfrm>
          <a:prstGeom prst="rect">
            <a:avLst/>
          </a:prstGeom>
        </p:spPr>
      </p:pic>
      <p:pic>
        <p:nvPicPr>
          <p:cNvPr id="489" name="Image 487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29"/>
              </a:ext>
            </a:extLst>
          </a:blip>
          <a:stretch>
            <a:fillRect/>
          </a:stretch>
        </p:blipFill>
        <p:spPr>
          <a:xfrm>
            <a:off x="10607754" y="3227983"/>
            <a:ext cx="83653" cy="84038"/>
          </a:xfrm>
          <a:prstGeom prst="rect">
            <a:avLst/>
          </a:prstGeom>
        </p:spPr>
      </p:pic>
      <p:pic>
        <p:nvPicPr>
          <p:cNvPr id="490" name="Image 48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0"/>
              </a:ext>
            </a:extLst>
          </a:blip>
          <a:stretch>
            <a:fillRect/>
          </a:stretch>
        </p:blipFill>
        <p:spPr>
          <a:xfrm>
            <a:off x="10943699" y="3227983"/>
            <a:ext cx="84099" cy="84038"/>
          </a:xfrm>
          <a:prstGeom prst="rect">
            <a:avLst/>
          </a:prstGeom>
        </p:spPr>
      </p:pic>
      <p:pic>
        <p:nvPicPr>
          <p:cNvPr id="491" name="Image 48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1"/>
              </a:ext>
            </a:extLst>
          </a:blip>
          <a:stretch>
            <a:fillRect/>
          </a:stretch>
        </p:blipFill>
        <p:spPr>
          <a:xfrm>
            <a:off x="11055829" y="3227983"/>
            <a:ext cx="84099" cy="84038"/>
          </a:xfrm>
          <a:prstGeom prst="rect">
            <a:avLst/>
          </a:prstGeom>
        </p:spPr>
      </p:pic>
      <p:pic>
        <p:nvPicPr>
          <p:cNvPr id="492" name="Image 49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29"/>
              </a:ext>
            </a:extLst>
          </a:blip>
          <a:stretch>
            <a:fillRect/>
          </a:stretch>
        </p:blipFill>
        <p:spPr>
          <a:xfrm>
            <a:off x="11167960" y="3227983"/>
            <a:ext cx="83653" cy="84038"/>
          </a:xfrm>
          <a:prstGeom prst="rect">
            <a:avLst/>
          </a:prstGeom>
        </p:spPr>
      </p:pic>
      <p:pic>
        <p:nvPicPr>
          <p:cNvPr id="493" name="Image 49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2"/>
              </a:ext>
            </a:extLst>
          </a:blip>
          <a:stretch>
            <a:fillRect/>
          </a:stretch>
        </p:blipFill>
        <p:spPr>
          <a:xfrm>
            <a:off x="11728159" y="3227983"/>
            <a:ext cx="84099" cy="84038"/>
          </a:xfrm>
          <a:prstGeom prst="rect">
            <a:avLst/>
          </a:prstGeom>
        </p:spPr>
      </p:pic>
      <p:pic>
        <p:nvPicPr>
          <p:cNvPr id="494" name="Image 492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29"/>
              </a:ext>
            </a:extLst>
          </a:blip>
          <a:stretch>
            <a:fillRect/>
          </a:stretch>
        </p:blipFill>
        <p:spPr>
          <a:xfrm>
            <a:off x="11839843" y="3227983"/>
            <a:ext cx="83653" cy="84038"/>
          </a:xfrm>
          <a:prstGeom prst="rect">
            <a:avLst/>
          </a:prstGeom>
        </p:spPr>
      </p:pic>
      <p:pic>
        <p:nvPicPr>
          <p:cNvPr id="495" name="Image 4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33"/>
              </a:ext>
            </a:extLst>
          </a:blip>
          <a:stretch>
            <a:fillRect/>
          </a:stretch>
        </p:blipFill>
        <p:spPr>
          <a:xfrm>
            <a:off x="11951974" y="3227983"/>
            <a:ext cx="84099" cy="84038"/>
          </a:xfrm>
          <a:prstGeom prst="rect">
            <a:avLst/>
          </a:prstGeom>
        </p:spPr>
      </p:pic>
      <p:pic>
        <p:nvPicPr>
          <p:cNvPr id="496" name="Image 49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2064104" y="3227983"/>
            <a:ext cx="84099" cy="84038"/>
          </a:xfrm>
          <a:prstGeom prst="rect">
            <a:avLst/>
          </a:prstGeom>
        </p:spPr>
      </p:pic>
      <p:pic>
        <p:nvPicPr>
          <p:cNvPr id="497" name="Image 49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4"/>
              </a:ext>
            </a:extLst>
          </a:blip>
          <a:stretch>
            <a:fillRect/>
          </a:stretch>
        </p:blipFill>
        <p:spPr>
          <a:xfrm>
            <a:off x="12176228" y="3227983"/>
            <a:ext cx="84099" cy="84038"/>
          </a:xfrm>
          <a:prstGeom prst="rect">
            <a:avLst/>
          </a:prstGeom>
        </p:spPr>
      </p:pic>
      <p:pic>
        <p:nvPicPr>
          <p:cNvPr id="498" name="Image 49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2288359" y="3227983"/>
            <a:ext cx="84099" cy="84038"/>
          </a:xfrm>
          <a:prstGeom prst="rect">
            <a:avLst/>
          </a:prstGeom>
        </p:spPr>
      </p:pic>
      <p:pic>
        <p:nvPicPr>
          <p:cNvPr id="499" name="Image 49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5"/>
              </a:ext>
            </a:extLst>
          </a:blip>
          <a:stretch>
            <a:fillRect/>
          </a:stretch>
        </p:blipFill>
        <p:spPr>
          <a:xfrm>
            <a:off x="12400489" y="3227983"/>
            <a:ext cx="84099" cy="84038"/>
          </a:xfrm>
          <a:prstGeom prst="rect">
            <a:avLst/>
          </a:prstGeom>
        </p:spPr>
      </p:pic>
      <p:pic>
        <p:nvPicPr>
          <p:cNvPr id="500" name="Image 4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33"/>
              </a:ext>
            </a:extLst>
          </a:blip>
          <a:stretch>
            <a:fillRect/>
          </a:stretch>
        </p:blipFill>
        <p:spPr>
          <a:xfrm>
            <a:off x="12512173" y="3227983"/>
            <a:ext cx="84099" cy="84038"/>
          </a:xfrm>
          <a:prstGeom prst="rect">
            <a:avLst/>
          </a:prstGeom>
        </p:spPr>
      </p:pic>
      <p:pic>
        <p:nvPicPr>
          <p:cNvPr id="501" name="Image 49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6"/>
              </a:ext>
            </a:extLst>
          </a:blip>
          <a:stretch>
            <a:fillRect/>
          </a:stretch>
        </p:blipFill>
        <p:spPr>
          <a:xfrm>
            <a:off x="12624304" y="3227983"/>
            <a:ext cx="84099" cy="84038"/>
          </a:xfrm>
          <a:prstGeom prst="rect">
            <a:avLst/>
          </a:prstGeom>
        </p:spPr>
      </p:pic>
      <p:pic>
        <p:nvPicPr>
          <p:cNvPr id="502" name="Image 50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4"/>
              </a:ext>
            </a:extLst>
          </a:blip>
          <a:stretch>
            <a:fillRect/>
          </a:stretch>
        </p:blipFill>
        <p:spPr>
          <a:xfrm>
            <a:off x="12736434" y="3227983"/>
            <a:ext cx="84099" cy="84038"/>
          </a:xfrm>
          <a:prstGeom prst="rect">
            <a:avLst/>
          </a:prstGeom>
        </p:spPr>
      </p:pic>
      <p:pic>
        <p:nvPicPr>
          <p:cNvPr id="503" name="Image 50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2848565" y="3227983"/>
            <a:ext cx="84099" cy="84038"/>
          </a:xfrm>
          <a:prstGeom prst="rect">
            <a:avLst/>
          </a:prstGeom>
        </p:spPr>
      </p:pic>
      <p:pic>
        <p:nvPicPr>
          <p:cNvPr id="504" name="Image 50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1"/>
              </a:ext>
            </a:extLst>
          </a:blip>
          <a:stretch>
            <a:fillRect/>
          </a:stretch>
        </p:blipFill>
        <p:spPr>
          <a:xfrm>
            <a:off x="12960695" y="3227983"/>
            <a:ext cx="84099" cy="84038"/>
          </a:xfrm>
          <a:prstGeom prst="rect">
            <a:avLst/>
          </a:prstGeom>
        </p:spPr>
      </p:pic>
      <p:pic>
        <p:nvPicPr>
          <p:cNvPr id="505" name="Image 50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29"/>
              </a:ext>
            </a:extLst>
          </a:blip>
          <a:stretch>
            <a:fillRect/>
          </a:stretch>
        </p:blipFill>
        <p:spPr>
          <a:xfrm>
            <a:off x="13072819" y="3227983"/>
            <a:ext cx="83653" cy="84038"/>
          </a:xfrm>
          <a:prstGeom prst="rect">
            <a:avLst/>
          </a:prstGeom>
        </p:spPr>
      </p:pic>
      <p:pic>
        <p:nvPicPr>
          <p:cNvPr id="506" name="Image 5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37"/>
              </a:ext>
            </a:extLst>
          </a:blip>
          <a:stretch>
            <a:fillRect/>
          </a:stretch>
        </p:blipFill>
        <p:spPr>
          <a:xfrm>
            <a:off x="13184503" y="3227983"/>
            <a:ext cx="84099" cy="84038"/>
          </a:xfrm>
          <a:prstGeom prst="rect">
            <a:avLst/>
          </a:prstGeom>
        </p:spPr>
      </p:pic>
      <p:pic>
        <p:nvPicPr>
          <p:cNvPr id="507" name="Image 50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296634" y="3227983"/>
            <a:ext cx="84099" cy="84038"/>
          </a:xfrm>
          <a:prstGeom prst="rect">
            <a:avLst/>
          </a:prstGeom>
        </p:spPr>
      </p:pic>
      <p:pic>
        <p:nvPicPr>
          <p:cNvPr id="508" name="Image 50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3408764" y="3227983"/>
            <a:ext cx="84099" cy="84038"/>
          </a:xfrm>
          <a:prstGeom prst="rect">
            <a:avLst/>
          </a:prstGeom>
        </p:spPr>
      </p:pic>
      <p:pic>
        <p:nvPicPr>
          <p:cNvPr id="509" name="Image 50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4"/>
              </a:ext>
            </a:extLst>
          </a:blip>
          <a:stretch>
            <a:fillRect/>
          </a:stretch>
        </p:blipFill>
        <p:spPr>
          <a:xfrm>
            <a:off x="13520895" y="3227983"/>
            <a:ext cx="84099" cy="84038"/>
          </a:xfrm>
          <a:prstGeom prst="rect">
            <a:avLst/>
          </a:prstGeom>
        </p:spPr>
      </p:pic>
      <p:pic>
        <p:nvPicPr>
          <p:cNvPr id="510" name="Image 50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38"/>
              </a:ext>
            </a:extLst>
          </a:blip>
          <a:stretch>
            <a:fillRect/>
          </a:stretch>
        </p:blipFill>
        <p:spPr>
          <a:xfrm>
            <a:off x="13633025" y="3227983"/>
            <a:ext cx="84099" cy="84038"/>
          </a:xfrm>
          <a:prstGeom prst="rect">
            <a:avLst/>
          </a:prstGeom>
        </p:spPr>
      </p:pic>
      <p:pic>
        <p:nvPicPr>
          <p:cNvPr id="511" name="Image 50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39"/>
              </a:ext>
            </a:extLst>
          </a:blip>
          <a:stretch>
            <a:fillRect/>
          </a:stretch>
        </p:blipFill>
        <p:spPr>
          <a:xfrm>
            <a:off x="13745149" y="3227983"/>
            <a:ext cx="83653" cy="84038"/>
          </a:xfrm>
          <a:prstGeom prst="rect">
            <a:avLst/>
          </a:prstGeom>
        </p:spPr>
      </p:pic>
      <p:pic>
        <p:nvPicPr>
          <p:cNvPr id="512" name="Image 51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0"/>
              </a:ext>
            </a:extLst>
          </a:blip>
          <a:stretch>
            <a:fillRect/>
          </a:stretch>
        </p:blipFill>
        <p:spPr>
          <a:xfrm>
            <a:off x="13858619" y="3227983"/>
            <a:ext cx="84099" cy="84038"/>
          </a:xfrm>
          <a:prstGeom prst="rect">
            <a:avLst/>
          </a:prstGeom>
        </p:spPr>
      </p:pic>
      <p:pic>
        <p:nvPicPr>
          <p:cNvPr id="513" name="Image 51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28"/>
              </a:ext>
            </a:extLst>
          </a:blip>
          <a:stretch>
            <a:fillRect/>
          </a:stretch>
        </p:blipFill>
        <p:spPr>
          <a:xfrm>
            <a:off x="13968964" y="3227983"/>
            <a:ext cx="84099" cy="84038"/>
          </a:xfrm>
          <a:prstGeom prst="rect">
            <a:avLst/>
          </a:prstGeom>
        </p:spPr>
      </p:pic>
      <p:pic>
        <p:nvPicPr>
          <p:cNvPr id="514" name="Image 51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341"/>
              </a:ext>
            </a:extLst>
          </a:blip>
          <a:stretch>
            <a:fillRect/>
          </a:stretch>
        </p:blipFill>
        <p:spPr>
          <a:xfrm>
            <a:off x="14081541" y="3227983"/>
            <a:ext cx="84099" cy="84038"/>
          </a:xfrm>
          <a:prstGeom prst="rect">
            <a:avLst/>
          </a:prstGeom>
        </p:spPr>
      </p:pic>
      <p:pic>
        <p:nvPicPr>
          <p:cNvPr id="515" name="Image 51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193225" y="3227983"/>
            <a:ext cx="84099" cy="84038"/>
          </a:xfrm>
          <a:prstGeom prst="rect">
            <a:avLst/>
          </a:prstGeom>
        </p:spPr>
      </p:pic>
      <p:pic>
        <p:nvPicPr>
          <p:cNvPr id="516" name="Image 5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33"/>
              </a:ext>
            </a:extLst>
          </a:blip>
          <a:stretch>
            <a:fillRect/>
          </a:stretch>
        </p:blipFill>
        <p:spPr>
          <a:xfrm>
            <a:off x="14417039" y="3227983"/>
            <a:ext cx="84099" cy="84038"/>
          </a:xfrm>
          <a:prstGeom prst="rect">
            <a:avLst/>
          </a:prstGeom>
        </p:spPr>
      </p:pic>
      <p:pic>
        <p:nvPicPr>
          <p:cNvPr id="517" name="Image 51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>
            <a:fillRect/>
          </a:stretch>
        </p:blipFill>
        <p:spPr>
          <a:xfrm>
            <a:off x="7022283" y="3340100"/>
            <a:ext cx="83653" cy="84038"/>
          </a:xfrm>
          <a:prstGeom prst="rect">
            <a:avLst/>
          </a:prstGeom>
        </p:spPr>
      </p:pic>
      <p:pic>
        <p:nvPicPr>
          <p:cNvPr id="518" name="Image 5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7133974" y="3340100"/>
            <a:ext cx="84099" cy="84038"/>
          </a:xfrm>
          <a:prstGeom prst="rect">
            <a:avLst/>
          </a:prstGeom>
        </p:spPr>
      </p:pic>
      <p:pic>
        <p:nvPicPr>
          <p:cNvPr id="519" name="Image 51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6"/>
              </a:ext>
            </a:extLst>
          </a:blip>
          <a:stretch>
            <a:fillRect/>
          </a:stretch>
        </p:blipFill>
        <p:spPr>
          <a:xfrm>
            <a:off x="7246098" y="3340100"/>
            <a:ext cx="84099" cy="84038"/>
          </a:xfrm>
          <a:prstGeom prst="rect">
            <a:avLst/>
          </a:prstGeom>
        </p:spPr>
      </p:pic>
      <p:pic>
        <p:nvPicPr>
          <p:cNvPr id="520" name="Image 51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7358228" y="3340100"/>
            <a:ext cx="84099" cy="84038"/>
          </a:xfrm>
          <a:prstGeom prst="rect">
            <a:avLst/>
          </a:prstGeom>
        </p:spPr>
      </p:pic>
      <p:pic>
        <p:nvPicPr>
          <p:cNvPr id="521" name="Image 51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7470359" y="3340100"/>
            <a:ext cx="84099" cy="84038"/>
          </a:xfrm>
          <a:prstGeom prst="rect">
            <a:avLst/>
          </a:prstGeom>
        </p:spPr>
      </p:pic>
      <p:pic>
        <p:nvPicPr>
          <p:cNvPr id="522" name="Image 52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88"/>
              </a:ext>
            </a:extLst>
          </a:blip>
          <a:stretch>
            <a:fillRect/>
          </a:stretch>
        </p:blipFill>
        <p:spPr>
          <a:xfrm>
            <a:off x="7582489" y="3340100"/>
            <a:ext cx="83653" cy="84038"/>
          </a:xfrm>
          <a:prstGeom prst="rect">
            <a:avLst/>
          </a:prstGeom>
        </p:spPr>
      </p:pic>
      <p:pic>
        <p:nvPicPr>
          <p:cNvPr id="523" name="Image 5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>
            <a:fillRect/>
          </a:stretch>
        </p:blipFill>
        <p:spPr>
          <a:xfrm>
            <a:off x="7694173" y="3340100"/>
            <a:ext cx="84099" cy="84038"/>
          </a:xfrm>
          <a:prstGeom prst="rect">
            <a:avLst/>
          </a:prstGeom>
        </p:spPr>
      </p:pic>
      <p:pic>
        <p:nvPicPr>
          <p:cNvPr id="524" name="Image 5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0"/>
              </a:ext>
            </a:extLst>
          </a:blip>
          <a:stretch>
            <a:fillRect/>
          </a:stretch>
        </p:blipFill>
        <p:spPr>
          <a:xfrm>
            <a:off x="7807637" y="3340100"/>
            <a:ext cx="84099" cy="84038"/>
          </a:xfrm>
          <a:prstGeom prst="rect">
            <a:avLst/>
          </a:prstGeom>
        </p:spPr>
      </p:pic>
      <p:pic>
        <p:nvPicPr>
          <p:cNvPr id="525" name="Image 52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>
            <a:fillRect/>
          </a:stretch>
        </p:blipFill>
        <p:spPr>
          <a:xfrm>
            <a:off x="7918434" y="3340100"/>
            <a:ext cx="84099" cy="84038"/>
          </a:xfrm>
          <a:prstGeom prst="rect">
            <a:avLst/>
          </a:prstGeom>
        </p:spPr>
      </p:pic>
      <p:pic>
        <p:nvPicPr>
          <p:cNvPr id="526" name="Image 52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2"/>
              </a:ext>
            </a:extLst>
          </a:blip>
          <a:stretch>
            <a:fillRect/>
          </a:stretch>
        </p:blipFill>
        <p:spPr>
          <a:xfrm>
            <a:off x="8030118" y="3340100"/>
            <a:ext cx="84099" cy="84038"/>
          </a:xfrm>
          <a:prstGeom prst="rect">
            <a:avLst/>
          </a:prstGeom>
        </p:spPr>
      </p:pic>
      <p:pic>
        <p:nvPicPr>
          <p:cNvPr id="527" name="Image 52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8142689" y="3340100"/>
            <a:ext cx="84099" cy="84038"/>
          </a:xfrm>
          <a:prstGeom prst="rect">
            <a:avLst/>
          </a:prstGeom>
        </p:spPr>
      </p:pic>
      <p:pic>
        <p:nvPicPr>
          <p:cNvPr id="528" name="Image 52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2"/>
              </a:ext>
            </a:extLst>
          </a:blip>
          <a:stretch>
            <a:fillRect/>
          </a:stretch>
        </p:blipFill>
        <p:spPr>
          <a:xfrm>
            <a:off x="8254373" y="3340100"/>
            <a:ext cx="84099" cy="84038"/>
          </a:xfrm>
          <a:prstGeom prst="rect">
            <a:avLst/>
          </a:prstGeom>
        </p:spPr>
      </p:pic>
      <p:pic>
        <p:nvPicPr>
          <p:cNvPr id="529" name="Image 52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0159238" y="3340100"/>
            <a:ext cx="84099" cy="84038"/>
          </a:xfrm>
          <a:prstGeom prst="rect">
            <a:avLst/>
          </a:prstGeom>
        </p:spPr>
      </p:pic>
      <p:pic>
        <p:nvPicPr>
          <p:cNvPr id="530" name="Image 52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0383499" y="3340100"/>
            <a:ext cx="84099" cy="84038"/>
          </a:xfrm>
          <a:prstGeom prst="rect">
            <a:avLst/>
          </a:prstGeom>
        </p:spPr>
      </p:pic>
      <p:pic>
        <p:nvPicPr>
          <p:cNvPr id="531" name="Image 52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8"/>
              </a:ext>
            </a:extLst>
          </a:blip>
          <a:stretch>
            <a:fillRect/>
          </a:stretch>
        </p:blipFill>
        <p:spPr>
          <a:xfrm>
            <a:off x="10833348" y="3340100"/>
            <a:ext cx="84099" cy="84038"/>
          </a:xfrm>
          <a:prstGeom prst="rect">
            <a:avLst/>
          </a:prstGeom>
        </p:spPr>
      </p:pic>
      <p:pic>
        <p:nvPicPr>
          <p:cNvPr id="532" name="Image 53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1167960" y="3340100"/>
            <a:ext cx="83653" cy="84038"/>
          </a:xfrm>
          <a:prstGeom prst="rect">
            <a:avLst/>
          </a:prstGeom>
        </p:spPr>
      </p:pic>
      <p:pic>
        <p:nvPicPr>
          <p:cNvPr id="533" name="Image 5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1"/>
              </a:ext>
            </a:extLst>
          </a:blip>
          <a:stretch>
            <a:fillRect/>
          </a:stretch>
        </p:blipFill>
        <p:spPr>
          <a:xfrm>
            <a:off x="11277864" y="3340100"/>
            <a:ext cx="84099" cy="84038"/>
          </a:xfrm>
          <a:prstGeom prst="rect">
            <a:avLst/>
          </a:prstGeom>
        </p:spPr>
      </p:pic>
      <p:pic>
        <p:nvPicPr>
          <p:cNvPr id="534" name="Image 53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16922" y="3340100"/>
            <a:ext cx="84099" cy="84038"/>
          </a:xfrm>
          <a:prstGeom prst="rect">
            <a:avLst/>
          </a:prstGeom>
        </p:spPr>
      </p:pic>
      <p:pic>
        <p:nvPicPr>
          <p:cNvPr id="535" name="Image 53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2"/>
              </a:ext>
            </a:extLst>
          </a:blip>
          <a:stretch>
            <a:fillRect/>
          </a:stretch>
        </p:blipFill>
        <p:spPr>
          <a:xfrm>
            <a:off x="11728159" y="3340100"/>
            <a:ext cx="84099" cy="84038"/>
          </a:xfrm>
          <a:prstGeom prst="rect">
            <a:avLst/>
          </a:prstGeom>
        </p:spPr>
      </p:pic>
      <p:pic>
        <p:nvPicPr>
          <p:cNvPr id="536" name="Image 53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1839843" y="3340100"/>
            <a:ext cx="83653" cy="84038"/>
          </a:xfrm>
          <a:prstGeom prst="rect">
            <a:avLst/>
          </a:prstGeom>
        </p:spPr>
      </p:pic>
      <p:pic>
        <p:nvPicPr>
          <p:cNvPr id="537" name="Image 5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11951974" y="3340100"/>
            <a:ext cx="84099" cy="84038"/>
          </a:xfrm>
          <a:prstGeom prst="rect">
            <a:avLst/>
          </a:prstGeom>
        </p:spPr>
      </p:pic>
      <p:pic>
        <p:nvPicPr>
          <p:cNvPr id="538" name="Image 53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064104" y="3340100"/>
            <a:ext cx="84099" cy="84038"/>
          </a:xfrm>
          <a:prstGeom prst="rect">
            <a:avLst/>
          </a:prstGeom>
        </p:spPr>
      </p:pic>
      <p:pic>
        <p:nvPicPr>
          <p:cNvPr id="539" name="Image 53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288359" y="3340100"/>
            <a:ext cx="84099" cy="84038"/>
          </a:xfrm>
          <a:prstGeom prst="rect">
            <a:avLst/>
          </a:prstGeom>
        </p:spPr>
      </p:pic>
      <p:pic>
        <p:nvPicPr>
          <p:cNvPr id="540" name="Image 53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4"/>
              </a:ext>
            </a:extLst>
          </a:blip>
          <a:stretch>
            <a:fillRect/>
          </a:stretch>
        </p:blipFill>
        <p:spPr>
          <a:xfrm>
            <a:off x="12400489" y="3340100"/>
            <a:ext cx="84099" cy="84038"/>
          </a:xfrm>
          <a:prstGeom prst="rect">
            <a:avLst/>
          </a:prstGeom>
        </p:spPr>
      </p:pic>
      <p:pic>
        <p:nvPicPr>
          <p:cNvPr id="541" name="Image 5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12512173" y="3340100"/>
            <a:ext cx="84099" cy="84038"/>
          </a:xfrm>
          <a:prstGeom prst="rect">
            <a:avLst/>
          </a:prstGeom>
        </p:spPr>
      </p:pic>
      <p:pic>
        <p:nvPicPr>
          <p:cNvPr id="542" name="Image 54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12624304" y="3340100"/>
            <a:ext cx="84099" cy="84038"/>
          </a:xfrm>
          <a:prstGeom prst="rect">
            <a:avLst/>
          </a:prstGeom>
        </p:spPr>
      </p:pic>
      <p:pic>
        <p:nvPicPr>
          <p:cNvPr id="543" name="Image 54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736434" y="3340100"/>
            <a:ext cx="84099" cy="84038"/>
          </a:xfrm>
          <a:prstGeom prst="rect">
            <a:avLst/>
          </a:prstGeom>
        </p:spPr>
      </p:pic>
      <p:pic>
        <p:nvPicPr>
          <p:cNvPr id="544" name="Image 54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2848565" y="3340100"/>
            <a:ext cx="84099" cy="84038"/>
          </a:xfrm>
          <a:prstGeom prst="rect">
            <a:avLst/>
          </a:prstGeom>
        </p:spPr>
      </p:pic>
      <p:pic>
        <p:nvPicPr>
          <p:cNvPr id="545" name="Image 54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0"/>
              </a:ext>
            </a:extLst>
          </a:blip>
          <a:stretch>
            <a:fillRect/>
          </a:stretch>
        </p:blipFill>
        <p:spPr>
          <a:xfrm>
            <a:off x="12960695" y="3340100"/>
            <a:ext cx="84099" cy="84038"/>
          </a:xfrm>
          <a:prstGeom prst="rect">
            <a:avLst/>
          </a:prstGeom>
        </p:spPr>
      </p:pic>
      <p:pic>
        <p:nvPicPr>
          <p:cNvPr id="546" name="Image 54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13072819" y="3340100"/>
            <a:ext cx="83653" cy="84038"/>
          </a:xfrm>
          <a:prstGeom prst="rect">
            <a:avLst/>
          </a:prstGeom>
        </p:spPr>
      </p:pic>
      <p:pic>
        <p:nvPicPr>
          <p:cNvPr id="547" name="Image 54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96634" y="3340100"/>
            <a:ext cx="84099" cy="84038"/>
          </a:xfrm>
          <a:prstGeom prst="rect">
            <a:avLst/>
          </a:prstGeom>
        </p:spPr>
      </p:pic>
      <p:pic>
        <p:nvPicPr>
          <p:cNvPr id="548" name="Image 54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3408764" y="3340100"/>
            <a:ext cx="84099" cy="84038"/>
          </a:xfrm>
          <a:prstGeom prst="rect">
            <a:avLst/>
          </a:prstGeom>
        </p:spPr>
      </p:pic>
      <p:pic>
        <p:nvPicPr>
          <p:cNvPr id="549" name="Image 54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3520895" y="3340100"/>
            <a:ext cx="84099" cy="84038"/>
          </a:xfrm>
          <a:prstGeom prst="rect">
            <a:avLst/>
          </a:prstGeom>
        </p:spPr>
      </p:pic>
      <p:pic>
        <p:nvPicPr>
          <p:cNvPr id="550" name="Image 54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208"/>
              </a:ext>
            </a:extLst>
          </a:blip>
          <a:stretch>
            <a:fillRect/>
          </a:stretch>
        </p:blipFill>
        <p:spPr>
          <a:xfrm>
            <a:off x="13745149" y="3340100"/>
            <a:ext cx="83653" cy="84038"/>
          </a:xfrm>
          <a:prstGeom prst="rect">
            <a:avLst/>
          </a:prstGeom>
        </p:spPr>
      </p:pic>
      <p:pic>
        <p:nvPicPr>
          <p:cNvPr id="551" name="Image 5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9"/>
              </a:ext>
            </a:extLst>
          </a:blip>
          <a:stretch>
            <a:fillRect/>
          </a:stretch>
        </p:blipFill>
        <p:spPr>
          <a:xfrm>
            <a:off x="13858619" y="3340100"/>
            <a:ext cx="84099" cy="84038"/>
          </a:xfrm>
          <a:prstGeom prst="rect">
            <a:avLst/>
          </a:prstGeom>
        </p:spPr>
      </p:pic>
      <p:pic>
        <p:nvPicPr>
          <p:cNvPr id="552" name="Image 55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13968964" y="3340100"/>
            <a:ext cx="84099" cy="84038"/>
          </a:xfrm>
          <a:prstGeom prst="rect">
            <a:avLst/>
          </a:prstGeom>
        </p:spPr>
      </p:pic>
      <p:pic>
        <p:nvPicPr>
          <p:cNvPr id="553" name="Image 55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10"/>
              </a:ext>
            </a:extLst>
          </a:blip>
          <a:stretch>
            <a:fillRect/>
          </a:stretch>
        </p:blipFill>
        <p:spPr>
          <a:xfrm>
            <a:off x="14081541" y="3340100"/>
            <a:ext cx="84099" cy="84038"/>
          </a:xfrm>
          <a:prstGeom prst="rect">
            <a:avLst/>
          </a:prstGeom>
        </p:spPr>
      </p:pic>
      <p:pic>
        <p:nvPicPr>
          <p:cNvPr id="554" name="Image 55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14417039" y="3340100"/>
            <a:ext cx="84099" cy="84038"/>
          </a:xfrm>
          <a:prstGeom prst="rect">
            <a:avLst/>
          </a:prstGeom>
        </p:spPr>
      </p:pic>
      <p:pic>
        <p:nvPicPr>
          <p:cNvPr id="555" name="Image 55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14529169" y="3340100"/>
            <a:ext cx="84099" cy="84038"/>
          </a:xfrm>
          <a:prstGeom prst="rect">
            <a:avLst/>
          </a:prstGeom>
        </p:spPr>
      </p:pic>
      <p:pic>
        <p:nvPicPr>
          <p:cNvPr id="556" name="Image 5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3"/>
              </a:ext>
            </a:extLst>
          </a:blip>
          <a:stretch>
            <a:fillRect/>
          </a:stretch>
        </p:blipFill>
        <p:spPr>
          <a:xfrm>
            <a:off x="6798029" y="3452118"/>
            <a:ext cx="84099" cy="84038"/>
          </a:xfrm>
          <a:prstGeom prst="rect">
            <a:avLst/>
          </a:prstGeom>
        </p:spPr>
      </p:pic>
      <p:pic>
        <p:nvPicPr>
          <p:cNvPr id="557" name="Image 5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4"/>
              </a:ext>
            </a:extLst>
          </a:blip>
          <a:stretch>
            <a:fillRect/>
          </a:stretch>
        </p:blipFill>
        <p:spPr>
          <a:xfrm>
            <a:off x="6910159" y="3452118"/>
            <a:ext cx="84099" cy="84038"/>
          </a:xfrm>
          <a:prstGeom prst="rect">
            <a:avLst/>
          </a:prstGeom>
        </p:spPr>
      </p:pic>
      <p:pic>
        <p:nvPicPr>
          <p:cNvPr id="558" name="Image 55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5"/>
              </a:ext>
            </a:extLst>
          </a:blip>
          <a:stretch>
            <a:fillRect/>
          </a:stretch>
        </p:blipFill>
        <p:spPr>
          <a:xfrm>
            <a:off x="7022283" y="3452118"/>
            <a:ext cx="83653" cy="84038"/>
          </a:xfrm>
          <a:prstGeom prst="rect">
            <a:avLst/>
          </a:prstGeom>
        </p:spPr>
      </p:pic>
      <p:pic>
        <p:nvPicPr>
          <p:cNvPr id="559" name="Image 55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6"/>
              </a:ext>
            </a:extLst>
          </a:blip>
          <a:stretch>
            <a:fillRect/>
          </a:stretch>
        </p:blipFill>
        <p:spPr>
          <a:xfrm>
            <a:off x="7133974" y="3452118"/>
            <a:ext cx="84099" cy="84038"/>
          </a:xfrm>
          <a:prstGeom prst="rect">
            <a:avLst/>
          </a:prstGeom>
        </p:spPr>
      </p:pic>
      <p:pic>
        <p:nvPicPr>
          <p:cNvPr id="560" name="Image 5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7"/>
              </a:ext>
            </a:extLst>
          </a:blip>
          <a:stretch>
            <a:fillRect/>
          </a:stretch>
        </p:blipFill>
        <p:spPr>
          <a:xfrm>
            <a:off x="7358228" y="3452118"/>
            <a:ext cx="84099" cy="84038"/>
          </a:xfrm>
          <a:prstGeom prst="rect">
            <a:avLst/>
          </a:prstGeom>
        </p:spPr>
      </p:pic>
      <p:pic>
        <p:nvPicPr>
          <p:cNvPr id="561" name="Image 5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8"/>
              </a:ext>
            </a:extLst>
          </a:blip>
          <a:stretch>
            <a:fillRect/>
          </a:stretch>
        </p:blipFill>
        <p:spPr>
          <a:xfrm>
            <a:off x="7470359" y="3452118"/>
            <a:ext cx="84099" cy="84038"/>
          </a:xfrm>
          <a:prstGeom prst="rect">
            <a:avLst/>
          </a:prstGeom>
        </p:spPr>
      </p:pic>
      <p:pic>
        <p:nvPicPr>
          <p:cNvPr id="562" name="Image 5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49"/>
              </a:ext>
            </a:extLst>
          </a:blip>
          <a:stretch>
            <a:fillRect/>
          </a:stretch>
        </p:blipFill>
        <p:spPr>
          <a:xfrm>
            <a:off x="7582489" y="3452118"/>
            <a:ext cx="83653" cy="84038"/>
          </a:xfrm>
          <a:prstGeom prst="rect">
            <a:avLst/>
          </a:prstGeom>
        </p:spPr>
      </p:pic>
      <p:pic>
        <p:nvPicPr>
          <p:cNvPr id="563" name="Image 56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0"/>
              </a:ext>
            </a:extLst>
          </a:blip>
          <a:stretch>
            <a:fillRect/>
          </a:stretch>
        </p:blipFill>
        <p:spPr>
          <a:xfrm>
            <a:off x="7694173" y="3452118"/>
            <a:ext cx="84099" cy="84038"/>
          </a:xfrm>
          <a:prstGeom prst="rect">
            <a:avLst/>
          </a:prstGeom>
        </p:spPr>
      </p:pic>
      <p:pic>
        <p:nvPicPr>
          <p:cNvPr id="564" name="Image 5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1"/>
              </a:ext>
            </a:extLst>
          </a:blip>
          <a:stretch>
            <a:fillRect/>
          </a:stretch>
        </p:blipFill>
        <p:spPr>
          <a:xfrm>
            <a:off x="7807637" y="3452118"/>
            <a:ext cx="84099" cy="84038"/>
          </a:xfrm>
          <a:prstGeom prst="rect">
            <a:avLst/>
          </a:prstGeom>
        </p:spPr>
      </p:pic>
      <p:pic>
        <p:nvPicPr>
          <p:cNvPr id="565" name="Image 5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2"/>
              </a:ext>
            </a:extLst>
          </a:blip>
          <a:stretch>
            <a:fillRect/>
          </a:stretch>
        </p:blipFill>
        <p:spPr>
          <a:xfrm>
            <a:off x="7918434" y="3452118"/>
            <a:ext cx="84099" cy="84038"/>
          </a:xfrm>
          <a:prstGeom prst="rect">
            <a:avLst/>
          </a:prstGeom>
        </p:spPr>
      </p:pic>
      <p:pic>
        <p:nvPicPr>
          <p:cNvPr id="566" name="Image 5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3"/>
              </a:ext>
            </a:extLst>
          </a:blip>
          <a:stretch>
            <a:fillRect/>
          </a:stretch>
        </p:blipFill>
        <p:spPr>
          <a:xfrm>
            <a:off x="10271369" y="3452118"/>
            <a:ext cx="84099" cy="84038"/>
          </a:xfrm>
          <a:prstGeom prst="rect">
            <a:avLst/>
          </a:prstGeom>
        </p:spPr>
      </p:pic>
      <p:pic>
        <p:nvPicPr>
          <p:cNvPr id="567" name="Image 5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4"/>
              </a:ext>
            </a:extLst>
          </a:blip>
          <a:stretch>
            <a:fillRect/>
          </a:stretch>
        </p:blipFill>
        <p:spPr>
          <a:xfrm>
            <a:off x="10833348" y="3452118"/>
            <a:ext cx="84099" cy="84038"/>
          </a:xfrm>
          <a:prstGeom prst="rect">
            <a:avLst/>
          </a:prstGeom>
        </p:spPr>
      </p:pic>
      <p:pic>
        <p:nvPicPr>
          <p:cNvPr id="568" name="Image 56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5"/>
              </a:ext>
            </a:extLst>
          </a:blip>
          <a:stretch>
            <a:fillRect/>
          </a:stretch>
        </p:blipFill>
        <p:spPr>
          <a:xfrm>
            <a:off x="11277864" y="3452118"/>
            <a:ext cx="84099" cy="84038"/>
          </a:xfrm>
          <a:prstGeom prst="rect">
            <a:avLst/>
          </a:prstGeom>
        </p:spPr>
      </p:pic>
      <p:pic>
        <p:nvPicPr>
          <p:cNvPr id="569" name="Image 56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6"/>
              </a:ext>
            </a:extLst>
          </a:blip>
          <a:stretch>
            <a:fillRect/>
          </a:stretch>
        </p:blipFill>
        <p:spPr>
          <a:xfrm>
            <a:off x="11616922" y="3452118"/>
            <a:ext cx="84099" cy="84038"/>
          </a:xfrm>
          <a:prstGeom prst="rect">
            <a:avLst/>
          </a:prstGeom>
        </p:spPr>
      </p:pic>
      <p:pic>
        <p:nvPicPr>
          <p:cNvPr id="570" name="Image 5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7"/>
              </a:ext>
            </a:extLst>
          </a:blip>
          <a:stretch>
            <a:fillRect/>
          </a:stretch>
        </p:blipFill>
        <p:spPr>
          <a:xfrm>
            <a:off x="11728159" y="3452118"/>
            <a:ext cx="84099" cy="84038"/>
          </a:xfrm>
          <a:prstGeom prst="rect">
            <a:avLst/>
          </a:prstGeom>
        </p:spPr>
      </p:pic>
      <p:pic>
        <p:nvPicPr>
          <p:cNvPr id="571" name="Image 5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8"/>
              </a:ext>
            </a:extLst>
          </a:blip>
          <a:stretch>
            <a:fillRect/>
          </a:stretch>
        </p:blipFill>
        <p:spPr>
          <a:xfrm>
            <a:off x="11839843" y="3452118"/>
            <a:ext cx="83653" cy="84038"/>
          </a:xfrm>
          <a:prstGeom prst="rect">
            <a:avLst/>
          </a:prstGeom>
        </p:spPr>
      </p:pic>
      <p:pic>
        <p:nvPicPr>
          <p:cNvPr id="572" name="Image 5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9"/>
              </a:ext>
            </a:extLst>
          </a:blip>
          <a:stretch>
            <a:fillRect/>
          </a:stretch>
        </p:blipFill>
        <p:spPr>
          <a:xfrm>
            <a:off x="11951974" y="3452118"/>
            <a:ext cx="84099" cy="84038"/>
          </a:xfrm>
          <a:prstGeom prst="rect">
            <a:avLst/>
          </a:prstGeom>
        </p:spPr>
      </p:pic>
      <p:pic>
        <p:nvPicPr>
          <p:cNvPr id="573" name="Image 5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0"/>
              </a:ext>
            </a:extLst>
          </a:blip>
          <a:stretch>
            <a:fillRect/>
          </a:stretch>
        </p:blipFill>
        <p:spPr>
          <a:xfrm>
            <a:off x="12064104" y="3452118"/>
            <a:ext cx="84099" cy="84038"/>
          </a:xfrm>
          <a:prstGeom prst="rect">
            <a:avLst/>
          </a:prstGeom>
        </p:spPr>
      </p:pic>
      <p:pic>
        <p:nvPicPr>
          <p:cNvPr id="574" name="Image 5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3"/>
              </a:ext>
            </a:extLst>
          </a:blip>
          <a:stretch>
            <a:fillRect/>
          </a:stretch>
        </p:blipFill>
        <p:spPr>
          <a:xfrm>
            <a:off x="12176228" y="3452118"/>
            <a:ext cx="84099" cy="84038"/>
          </a:xfrm>
          <a:prstGeom prst="rect">
            <a:avLst/>
          </a:prstGeom>
        </p:spPr>
      </p:pic>
      <p:pic>
        <p:nvPicPr>
          <p:cNvPr id="575" name="Image 5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0"/>
              </a:ext>
            </a:extLst>
          </a:blip>
          <a:stretch>
            <a:fillRect/>
          </a:stretch>
        </p:blipFill>
        <p:spPr>
          <a:xfrm>
            <a:off x="12288359" y="3452118"/>
            <a:ext cx="84099" cy="84038"/>
          </a:xfrm>
          <a:prstGeom prst="rect">
            <a:avLst/>
          </a:prstGeom>
        </p:spPr>
      </p:pic>
      <p:pic>
        <p:nvPicPr>
          <p:cNvPr id="576" name="Image 5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9"/>
              </a:ext>
            </a:extLst>
          </a:blip>
          <a:stretch>
            <a:fillRect/>
          </a:stretch>
        </p:blipFill>
        <p:spPr>
          <a:xfrm>
            <a:off x="12512173" y="3452118"/>
            <a:ext cx="84099" cy="84038"/>
          </a:xfrm>
          <a:prstGeom prst="rect">
            <a:avLst/>
          </a:prstGeom>
        </p:spPr>
      </p:pic>
      <p:pic>
        <p:nvPicPr>
          <p:cNvPr id="577" name="Image 5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1"/>
              </a:ext>
            </a:extLst>
          </a:blip>
          <a:stretch>
            <a:fillRect/>
          </a:stretch>
        </p:blipFill>
        <p:spPr>
          <a:xfrm>
            <a:off x="12624304" y="3452118"/>
            <a:ext cx="84099" cy="84038"/>
          </a:xfrm>
          <a:prstGeom prst="rect">
            <a:avLst/>
          </a:prstGeom>
        </p:spPr>
      </p:pic>
      <p:pic>
        <p:nvPicPr>
          <p:cNvPr id="578" name="Image 5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3"/>
              </a:ext>
            </a:extLst>
          </a:blip>
          <a:stretch>
            <a:fillRect/>
          </a:stretch>
        </p:blipFill>
        <p:spPr>
          <a:xfrm>
            <a:off x="12736434" y="3452118"/>
            <a:ext cx="84099" cy="84038"/>
          </a:xfrm>
          <a:prstGeom prst="rect">
            <a:avLst/>
          </a:prstGeom>
        </p:spPr>
      </p:pic>
      <p:pic>
        <p:nvPicPr>
          <p:cNvPr id="579" name="Image 5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0"/>
              </a:ext>
            </a:extLst>
          </a:blip>
          <a:stretch>
            <a:fillRect/>
          </a:stretch>
        </p:blipFill>
        <p:spPr>
          <a:xfrm>
            <a:off x="12848565" y="3452118"/>
            <a:ext cx="84099" cy="84038"/>
          </a:xfrm>
          <a:prstGeom prst="rect">
            <a:avLst/>
          </a:prstGeom>
        </p:spPr>
      </p:pic>
      <p:pic>
        <p:nvPicPr>
          <p:cNvPr id="580" name="Image 5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2"/>
              </a:ext>
            </a:extLst>
          </a:blip>
          <a:stretch>
            <a:fillRect/>
          </a:stretch>
        </p:blipFill>
        <p:spPr>
          <a:xfrm>
            <a:off x="12960695" y="3452118"/>
            <a:ext cx="84099" cy="84038"/>
          </a:xfrm>
          <a:prstGeom prst="rect">
            <a:avLst/>
          </a:prstGeom>
        </p:spPr>
      </p:pic>
      <p:pic>
        <p:nvPicPr>
          <p:cNvPr id="581" name="Image 5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8"/>
              </a:ext>
            </a:extLst>
          </a:blip>
          <a:stretch>
            <a:fillRect/>
          </a:stretch>
        </p:blipFill>
        <p:spPr>
          <a:xfrm>
            <a:off x="13072819" y="3452118"/>
            <a:ext cx="83653" cy="84038"/>
          </a:xfrm>
          <a:prstGeom prst="rect">
            <a:avLst/>
          </a:prstGeom>
        </p:spPr>
      </p:pic>
      <p:pic>
        <p:nvPicPr>
          <p:cNvPr id="582" name="Image 5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3"/>
              </a:ext>
            </a:extLst>
          </a:blip>
          <a:stretch>
            <a:fillRect/>
          </a:stretch>
        </p:blipFill>
        <p:spPr>
          <a:xfrm>
            <a:off x="13184503" y="3452118"/>
            <a:ext cx="84099" cy="84038"/>
          </a:xfrm>
          <a:prstGeom prst="rect">
            <a:avLst/>
          </a:prstGeom>
        </p:spPr>
      </p:pic>
      <p:pic>
        <p:nvPicPr>
          <p:cNvPr id="583" name="Image 5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6"/>
              </a:ext>
            </a:extLst>
          </a:blip>
          <a:stretch>
            <a:fillRect/>
          </a:stretch>
        </p:blipFill>
        <p:spPr>
          <a:xfrm>
            <a:off x="13296634" y="3452118"/>
            <a:ext cx="84099" cy="84038"/>
          </a:xfrm>
          <a:prstGeom prst="rect">
            <a:avLst/>
          </a:prstGeom>
        </p:spPr>
      </p:pic>
      <p:pic>
        <p:nvPicPr>
          <p:cNvPr id="584" name="Image 5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53"/>
              </a:ext>
            </a:extLst>
          </a:blip>
          <a:stretch>
            <a:fillRect/>
          </a:stretch>
        </p:blipFill>
        <p:spPr>
          <a:xfrm>
            <a:off x="13520895" y="3452118"/>
            <a:ext cx="84099" cy="84038"/>
          </a:xfrm>
          <a:prstGeom prst="rect">
            <a:avLst/>
          </a:prstGeom>
        </p:spPr>
      </p:pic>
      <p:pic>
        <p:nvPicPr>
          <p:cNvPr id="585" name="Image 5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4"/>
              </a:ext>
            </a:extLst>
          </a:blip>
          <a:stretch>
            <a:fillRect/>
          </a:stretch>
        </p:blipFill>
        <p:spPr>
          <a:xfrm>
            <a:off x="13633025" y="3452118"/>
            <a:ext cx="84099" cy="84038"/>
          </a:xfrm>
          <a:prstGeom prst="rect">
            <a:avLst/>
          </a:prstGeom>
        </p:spPr>
      </p:pic>
      <p:pic>
        <p:nvPicPr>
          <p:cNvPr id="586" name="Image 58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5"/>
              </a:ext>
            </a:extLst>
          </a:blip>
          <a:stretch>
            <a:fillRect/>
          </a:stretch>
        </p:blipFill>
        <p:spPr>
          <a:xfrm>
            <a:off x="13745149" y="3452118"/>
            <a:ext cx="83653" cy="84038"/>
          </a:xfrm>
          <a:prstGeom prst="rect">
            <a:avLst/>
          </a:prstGeom>
        </p:spPr>
      </p:pic>
      <p:pic>
        <p:nvPicPr>
          <p:cNvPr id="587" name="Image 58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0"/>
              </a:ext>
            </a:extLst>
          </a:blip>
          <a:stretch>
            <a:fillRect/>
          </a:stretch>
        </p:blipFill>
        <p:spPr>
          <a:xfrm>
            <a:off x="13968964" y="3452118"/>
            <a:ext cx="84099" cy="84038"/>
          </a:xfrm>
          <a:prstGeom prst="rect">
            <a:avLst/>
          </a:prstGeom>
        </p:spPr>
      </p:pic>
      <p:pic>
        <p:nvPicPr>
          <p:cNvPr id="588" name="Image 58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6"/>
              </a:ext>
            </a:extLst>
          </a:blip>
          <a:stretch>
            <a:fillRect/>
          </a:stretch>
        </p:blipFill>
        <p:spPr>
          <a:xfrm>
            <a:off x="14081541" y="3452118"/>
            <a:ext cx="84099" cy="84038"/>
          </a:xfrm>
          <a:prstGeom prst="rect">
            <a:avLst/>
          </a:prstGeom>
        </p:spPr>
      </p:pic>
      <p:pic>
        <p:nvPicPr>
          <p:cNvPr id="589" name="Image 5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1"/>
              </a:ext>
            </a:extLst>
          </a:blip>
          <a:stretch>
            <a:fillRect/>
          </a:stretch>
        </p:blipFill>
        <p:spPr>
          <a:xfrm>
            <a:off x="14529169" y="3452118"/>
            <a:ext cx="84099" cy="84038"/>
          </a:xfrm>
          <a:prstGeom prst="rect">
            <a:avLst/>
          </a:prstGeom>
        </p:spPr>
      </p:pic>
      <p:pic>
        <p:nvPicPr>
          <p:cNvPr id="590" name="Image 5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7022283" y="3564235"/>
            <a:ext cx="83653" cy="84038"/>
          </a:xfrm>
          <a:prstGeom prst="rect">
            <a:avLst/>
          </a:prstGeom>
        </p:spPr>
      </p:pic>
      <p:pic>
        <p:nvPicPr>
          <p:cNvPr id="591" name="Image 5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7"/>
              </a:ext>
            </a:extLst>
          </a:blip>
          <a:stretch>
            <a:fillRect/>
          </a:stretch>
        </p:blipFill>
        <p:spPr>
          <a:xfrm>
            <a:off x="7133974" y="3564235"/>
            <a:ext cx="84099" cy="84038"/>
          </a:xfrm>
          <a:prstGeom prst="rect">
            <a:avLst/>
          </a:prstGeom>
        </p:spPr>
      </p:pic>
      <p:pic>
        <p:nvPicPr>
          <p:cNvPr id="592" name="Image 5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8"/>
              </a:ext>
            </a:extLst>
          </a:blip>
          <a:stretch>
            <a:fillRect/>
          </a:stretch>
        </p:blipFill>
        <p:spPr>
          <a:xfrm>
            <a:off x="7246098" y="3564235"/>
            <a:ext cx="84099" cy="84038"/>
          </a:xfrm>
          <a:prstGeom prst="rect">
            <a:avLst/>
          </a:prstGeom>
        </p:spPr>
      </p:pic>
      <p:pic>
        <p:nvPicPr>
          <p:cNvPr id="593" name="Image 5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217"/>
              </a:ext>
            </a:extLst>
          </a:blip>
          <a:stretch>
            <a:fillRect/>
          </a:stretch>
        </p:blipFill>
        <p:spPr>
          <a:xfrm>
            <a:off x="7358228" y="3564235"/>
            <a:ext cx="84099" cy="84038"/>
          </a:xfrm>
          <a:prstGeom prst="rect">
            <a:avLst/>
          </a:prstGeom>
        </p:spPr>
      </p:pic>
      <p:pic>
        <p:nvPicPr>
          <p:cNvPr id="594" name="Image 5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7582489" y="3564235"/>
            <a:ext cx="83653" cy="84038"/>
          </a:xfrm>
          <a:prstGeom prst="rect">
            <a:avLst/>
          </a:prstGeom>
        </p:spPr>
      </p:pic>
      <p:pic>
        <p:nvPicPr>
          <p:cNvPr id="595" name="Image 5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69"/>
              </a:ext>
            </a:extLst>
          </a:blip>
          <a:stretch>
            <a:fillRect/>
          </a:stretch>
        </p:blipFill>
        <p:spPr>
          <a:xfrm>
            <a:off x="7694173" y="3564235"/>
            <a:ext cx="84099" cy="84038"/>
          </a:xfrm>
          <a:prstGeom prst="rect">
            <a:avLst/>
          </a:prstGeom>
        </p:spPr>
      </p:pic>
      <p:pic>
        <p:nvPicPr>
          <p:cNvPr id="596" name="Image 5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0"/>
              </a:ext>
            </a:extLst>
          </a:blip>
          <a:stretch>
            <a:fillRect/>
          </a:stretch>
        </p:blipFill>
        <p:spPr>
          <a:xfrm>
            <a:off x="7807637" y="3564235"/>
            <a:ext cx="84099" cy="84038"/>
          </a:xfrm>
          <a:prstGeom prst="rect">
            <a:avLst/>
          </a:prstGeom>
        </p:spPr>
      </p:pic>
      <p:pic>
        <p:nvPicPr>
          <p:cNvPr id="597" name="Image 5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1"/>
              </a:ext>
            </a:extLst>
          </a:blip>
          <a:stretch>
            <a:fillRect/>
          </a:stretch>
        </p:blipFill>
        <p:spPr>
          <a:xfrm>
            <a:off x="8030118" y="3564235"/>
            <a:ext cx="84099" cy="84038"/>
          </a:xfrm>
          <a:prstGeom prst="rect">
            <a:avLst/>
          </a:prstGeom>
        </p:spPr>
      </p:pic>
      <p:pic>
        <p:nvPicPr>
          <p:cNvPr id="598" name="Image 5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2"/>
              </a:ext>
            </a:extLst>
          </a:blip>
          <a:stretch>
            <a:fillRect/>
          </a:stretch>
        </p:blipFill>
        <p:spPr>
          <a:xfrm>
            <a:off x="8142689" y="3564235"/>
            <a:ext cx="84099" cy="84038"/>
          </a:xfrm>
          <a:prstGeom prst="rect">
            <a:avLst/>
          </a:prstGeom>
        </p:spPr>
      </p:pic>
      <p:pic>
        <p:nvPicPr>
          <p:cNvPr id="599" name="Image 5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0271369" y="3564235"/>
            <a:ext cx="84099" cy="84038"/>
          </a:xfrm>
          <a:prstGeom prst="rect">
            <a:avLst/>
          </a:prstGeom>
        </p:spPr>
      </p:pic>
      <p:pic>
        <p:nvPicPr>
          <p:cNvPr id="600" name="Image 5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3"/>
              </a:ext>
            </a:extLst>
          </a:blip>
          <a:stretch>
            <a:fillRect/>
          </a:stretch>
        </p:blipFill>
        <p:spPr>
          <a:xfrm>
            <a:off x="10383499" y="3564235"/>
            <a:ext cx="84099" cy="84038"/>
          </a:xfrm>
          <a:prstGeom prst="rect">
            <a:avLst/>
          </a:prstGeom>
        </p:spPr>
      </p:pic>
      <p:pic>
        <p:nvPicPr>
          <p:cNvPr id="601" name="Image 5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4"/>
              </a:ext>
            </a:extLst>
          </a:blip>
          <a:stretch>
            <a:fillRect/>
          </a:stretch>
        </p:blipFill>
        <p:spPr>
          <a:xfrm>
            <a:off x="10495624" y="3564235"/>
            <a:ext cx="84099" cy="84038"/>
          </a:xfrm>
          <a:prstGeom prst="rect">
            <a:avLst/>
          </a:prstGeom>
        </p:spPr>
      </p:pic>
      <p:pic>
        <p:nvPicPr>
          <p:cNvPr id="602" name="Image 6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0607754" y="3564235"/>
            <a:ext cx="83653" cy="84038"/>
          </a:xfrm>
          <a:prstGeom prst="rect">
            <a:avLst/>
          </a:prstGeom>
        </p:spPr>
      </p:pic>
      <p:pic>
        <p:nvPicPr>
          <p:cNvPr id="603" name="Image 6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5"/>
              </a:ext>
            </a:extLst>
          </a:blip>
          <a:stretch>
            <a:fillRect/>
          </a:stretch>
        </p:blipFill>
        <p:spPr>
          <a:xfrm>
            <a:off x="10719438" y="3564235"/>
            <a:ext cx="84099" cy="84038"/>
          </a:xfrm>
          <a:prstGeom prst="rect">
            <a:avLst/>
          </a:prstGeom>
        </p:spPr>
      </p:pic>
      <p:pic>
        <p:nvPicPr>
          <p:cNvPr id="604" name="Image 6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1503898" y="3564235"/>
            <a:ext cx="84099" cy="84038"/>
          </a:xfrm>
          <a:prstGeom prst="rect">
            <a:avLst/>
          </a:prstGeom>
        </p:spPr>
      </p:pic>
      <p:pic>
        <p:nvPicPr>
          <p:cNvPr id="605" name="Image 6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6"/>
              </a:ext>
            </a:extLst>
          </a:blip>
          <a:stretch>
            <a:fillRect/>
          </a:stretch>
        </p:blipFill>
        <p:spPr>
          <a:xfrm>
            <a:off x="11951974" y="3564235"/>
            <a:ext cx="84099" cy="84038"/>
          </a:xfrm>
          <a:prstGeom prst="rect">
            <a:avLst/>
          </a:prstGeom>
        </p:spPr>
      </p:pic>
      <p:pic>
        <p:nvPicPr>
          <p:cNvPr id="606" name="Image 6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5"/>
              </a:ext>
            </a:extLst>
          </a:blip>
          <a:stretch>
            <a:fillRect/>
          </a:stretch>
        </p:blipFill>
        <p:spPr>
          <a:xfrm>
            <a:off x="12064104" y="3564235"/>
            <a:ext cx="84099" cy="84038"/>
          </a:xfrm>
          <a:prstGeom prst="rect">
            <a:avLst/>
          </a:prstGeom>
        </p:spPr>
      </p:pic>
      <p:pic>
        <p:nvPicPr>
          <p:cNvPr id="607" name="Image 6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176228" y="3564235"/>
            <a:ext cx="84099" cy="84038"/>
          </a:xfrm>
          <a:prstGeom prst="rect">
            <a:avLst/>
          </a:prstGeom>
        </p:spPr>
      </p:pic>
      <p:pic>
        <p:nvPicPr>
          <p:cNvPr id="608" name="Image 6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3"/>
              </a:ext>
            </a:extLst>
          </a:blip>
          <a:stretch>
            <a:fillRect/>
          </a:stretch>
        </p:blipFill>
        <p:spPr>
          <a:xfrm>
            <a:off x="12288359" y="3564235"/>
            <a:ext cx="84099" cy="84038"/>
          </a:xfrm>
          <a:prstGeom prst="rect">
            <a:avLst/>
          </a:prstGeom>
        </p:spPr>
      </p:pic>
      <p:pic>
        <p:nvPicPr>
          <p:cNvPr id="609" name="Image 6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7"/>
              </a:ext>
            </a:extLst>
          </a:blip>
          <a:stretch>
            <a:fillRect/>
          </a:stretch>
        </p:blipFill>
        <p:spPr>
          <a:xfrm>
            <a:off x="12624304" y="3564235"/>
            <a:ext cx="84099" cy="84038"/>
          </a:xfrm>
          <a:prstGeom prst="rect">
            <a:avLst/>
          </a:prstGeom>
        </p:spPr>
      </p:pic>
      <p:pic>
        <p:nvPicPr>
          <p:cNvPr id="610" name="Image 6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2736434" y="3564235"/>
            <a:ext cx="84099" cy="84038"/>
          </a:xfrm>
          <a:prstGeom prst="rect">
            <a:avLst/>
          </a:prstGeom>
        </p:spPr>
      </p:pic>
      <p:pic>
        <p:nvPicPr>
          <p:cNvPr id="611" name="Image 60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3"/>
              </a:ext>
            </a:extLst>
          </a:blip>
          <a:stretch>
            <a:fillRect/>
          </a:stretch>
        </p:blipFill>
        <p:spPr>
          <a:xfrm>
            <a:off x="12848565" y="3564235"/>
            <a:ext cx="84099" cy="84038"/>
          </a:xfrm>
          <a:prstGeom prst="rect">
            <a:avLst/>
          </a:prstGeom>
        </p:spPr>
      </p:pic>
      <p:pic>
        <p:nvPicPr>
          <p:cNvPr id="612" name="Image 61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8"/>
              </a:ext>
            </a:extLst>
          </a:blip>
          <a:stretch>
            <a:fillRect/>
          </a:stretch>
        </p:blipFill>
        <p:spPr>
          <a:xfrm>
            <a:off x="12960695" y="3564235"/>
            <a:ext cx="84099" cy="84038"/>
          </a:xfrm>
          <a:prstGeom prst="rect">
            <a:avLst/>
          </a:prstGeom>
        </p:spPr>
      </p:pic>
      <p:pic>
        <p:nvPicPr>
          <p:cNvPr id="613" name="Image 6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3072819" y="3564235"/>
            <a:ext cx="83653" cy="84038"/>
          </a:xfrm>
          <a:prstGeom prst="rect">
            <a:avLst/>
          </a:prstGeom>
        </p:spPr>
      </p:pic>
      <p:pic>
        <p:nvPicPr>
          <p:cNvPr id="614" name="Image 6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9"/>
              </a:ext>
            </a:extLst>
          </a:blip>
          <a:stretch>
            <a:fillRect/>
          </a:stretch>
        </p:blipFill>
        <p:spPr>
          <a:xfrm>
            <a:off x="13184503" y="3564235"/>
            <a:ext cx="84099" cy="84038"/>
          </a:xfrm>
          <a:prstGeom prst="rect">
            <a:avLst/>
          </a:prstGeom>
        </p:spPr>
      </p:pic>
      <p:pic>
        <p:nvPicPr>
          <p:cNvPr id="615" name="Image 6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80"/>
              </a:ext>
            </a:extLst>
          </a:blip>
          <a:stretch>
            <a:fillRect/>
          </a:stretch>
        </p:blipFill>
        <p:spPr>
          <a:xfrm>
            <a:off x="13296634" y="3564235"/>
            <a:ext cx="84099" cy="84038"/>
          </a:xfrm>
          <a:prstGeom prst="rect">
            <a:avLst/>
          </a:prstGeom>
        </p:spPr>
      </p:pic>
      <p:pic>
        <p:nvPicPr>
          <p:cNvPr id="616" name="Image 6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3408764" y="3564235"/>
            <a:ext cx="84099" cy="84038"/>
          </a:xfrm>
          <a:prstGeom prst="rect">
            <a:avLst/>
          </a:prstGeom>
        </p:spPr>
      </p:pic>
      <p:pic>
        <p:nvPicPr>
          <p:cNvPr id="617" name="Image 6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81"/>
              </a:ext>
            </a:extLst>
          </a:blip>
          <a:stretch>
            <a:fillRect/>
          </a:stretch>
        </p:blipFill>
        <p:spPr>
          <a:xfrm>
            <a:off x="13520895" y="3564235"/>
            <a:ext cx="84099" cy="84038"/>
          </a:xfrm>
          <a:prstGeom prst="rect">
            <a:avLst/>
          </a:prstGeom>
        </p:spPr>
      </p:pic>
      <p:pic>
        <p:nvPicPr>
          <p:cNvPr id="618" name="Image 6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82"/>
              </a:ext>
            </a:extLst>
          </a:blip>
          <a:stretch>
            <a:fillRect/>
          </a:stretch>
        </p:blipFill>
        <p:spPr>
          <a:xfrm>
            <a:off x="13633025" y="3564235"/>
            <a:ext cx="84099" cy="84038"/>
          </a:xfrm>
          <a:prstGeom prst="rect">
            <a:avLst/>
          </a:prstGeom>
        </p:spPr>
      </p:pic>
      <p:pic>
        <p:nvPicPr>
          <p:cNvPr id="619" name="Image 61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3745149" y="3564235"/>
            <a:ext cx="83653" cy="84038"/>
          </a:xfrm>
          <a:prstGeom prst="rect">
            <a:avLst/>
          </a:prstGeom>
        </p:spPr>
      </p:pic>
      <p:pic>
        <p:nvPicPr>
          <p:cNvPr id="620" name="Image 61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83"/>
              </a:ext>
            </a:extLst>
          </a:blip>
          <a:stretch>
            <a:fillRect/>
          </a:stretch>
        </p:blipFill>
        <p:spPr>
          <a:xfrm>
            <a:off x="13858619" y="3564235"/>
            <a:ext cx="84099" cy="84038"/>
          </a:xfrm>
          <a:prstGeom prst="rect">
            <a:avLst/>
          </a:prstGeom>
        </p:spPr>
      </p:pic>
      <p:pic>
        <p:nvPicPr>
          <p:cNvPr id="621" name="Image 6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74"/>
              </a:ext>
            </a:extLst>
          </a:blip>
          <a:stretch>
            <a:fillRect/>
          </a:stretch>
        </p:blipFill>
        <p:spPr>
          <a:xfrm>
            <a:off x="14193225" y="3564235"/>
            <a:ext cx="84099" cy="84038"/>
          </a:xfrm>
          <a:prstGeom prst="rect">
            <a:avLst/>
          </a:prstGeom>
        </p:spPr>
      </p:pic>
      <p:pic>
        <p:nvPicPr>
          <p:cNvPr id="622" name="Image 620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84"/>
              </a:ext>
            </a:extLst>
          </a:blip>
          <a:stretch>
            <a:fillRect/>
          </a:stretch>
        </p:blipFill>
        <p:spPr>
          <a:xfrm>
            <a:off x="6910159" y="3676352"/>
            <a:ext cx="84099" cy="84038"/>
          </a:xfrm>
          <a:prstGeom prst="rect">
            <a:avLst/>
          </a:prstGeom>
        </p:spPr>
      </p:pic>
      <p:pic>
        <p:nvPicPr>
          <p:cNvPr id="623" name="Image 621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85"/>
              </a:ext>
            </a:extLst>
          </a:blip>
          <a:stretch>
            <a:fillRect/>
          </a:stretch>
        </p:blipFill>
        <p:spPr>
          <a:xfrm>
            <a:off x="7022283" y="3676352"/>
            <a:ext cx="83653" cy="84038"/>
          </a:xfrm>
          <a:prstGeom prst="rect">
            <a:avLst/>
          </a:prstGeom>
        </p:spPr>
      </p:pic>
      <p:pic>
        <p:nvPicPr>
          <p:cNvPr id="624" name="Image 6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86"/>
              </a:ext>
            </a:extLst>
          </a:blip>
          <a:stretch>
            <a:fillRect/>
          </a:stretch>
        </p:blipFill>
        <p:spPr>
          <a:xfrm>
            <a:off x="7133974" y="3676352"/>
            <a:ext cx="84099" cy="84038"/>
          </a:xfrm>
          <a:prstGeom prst="rect">
            <a:avLst/>
          </a:prstGeom>
        </p:spPr>
      </p:pic>
      <p:pic>
        <p:nvPicPr>
          <p:cNvPr id="625" name="Image 62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87"/>
              </a:ext>
            </a:extLst>
          </a:blip>
          <a:stretch>
            <a:fillRect/>
          </a:stretch>
        </p:blipFill>
        <p:spPr>
          <a:xfrm>
            <a:off x="7246098" y="3676352"/>
            <a:ext cx="84099" cy="84038"/>
          </a:xfrm>
          <a:prstGeom prst="rect">
            <a:avLst/>
          </a:prstGeom>
        </p:spPr>
      </p:pic>
      <p:pic>
        <p:nvPicPr>
          <p:cNvPr id="626" name="Image 624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88"/>
              </a:ext>
            </a:extLst>
          </a:blip>
          <a:stretch>
            <a:fillRect/>
          </a:stretch>
        </p:blipFill>
        <p:spPr>
          <a:xfrm>
            <a:off x="7358228" y="3676352"/>
            <a:ext cx="84099" cy="84038"/>
          </a:xfrm>
          <a:prstGeom prst="rect">
            <a:avLst/>
          </a:prstGeom>
        </p:spPr>
      </p:pic>
      <p:pic>
        <p:nvPicPr>
          <p:cNvPr id="627" name="Image 625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89"/>
              </a:ext>
            </a:extLst>
          </a:blip>
          <a:stretch>
            <a:fillRect/>
          </a:stretch>
        </p:blipFill>
        <p:spPr>
          <a:xfrm>
            <a:off x="7470359" y="3676352"/>
            <a:ext cx="84099" cy="84038"/>
          </a:xfrm>
          <a:prstGeom prst="rect">
            <a:avLst/>
          </a:prstGeom>
        </p:spPr>
      </p:pic>
      <p:pic>
        <p:nvPicPr>
          <p:cNvPr id="628" name="Image 626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90"/>
              </a:ext>
            </a:extLst>
          </a:blip>
          <a:stretch>
            <a:fillRect/>
          </a:stretch>
        </p:blipFill>
        <p:spPr>
          <a:xfrm>
            <a:off x="7582489" y="3676352"/>
            <a:ext cx="83653" cy="84038"/>
          </a:xfrm>
          <a:prstGeom prst="rect">
            <a:avLst/>
          </a:prstGeom>
        </p:spPr>
      </p:pic>
      <p:pic>
        <p:nvPicPr>
          <p:cNvPr id="629" name="Image 6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391"/>
              </a:ext>
            </a:extLst>
          </a:blip>
          <a:stretch>
            <a:fillRect/>
          </a:stretch>
        </p:blipFill>
        <p:spPr>
          <a:xfrm>
            <a:off x="7694173" y="3676352"/>
            <a:ext cx="84099" cy="84038"/>
          </a:xfrm>
          <a:prstGeom prst="rect">
            <a:avLst/>
          </a:prstGeom>
        </p:spPr>
      </p:pic>
      <p:pic>
        <p:nvPicPr>
          <p:cNvPr id="630" name="Image 62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2"/>
              </a:ext>
            </a:extLst>
          </a:blip>
          <a:stretch>
            <a:fillRect/>
          </a:stretch>
        </p:blipFill>
        <p:spPr>
          <a:xfrm>
            <a:off x="7807637" y="3676352"/>
            <a:ext cx="84099" cy="84038"/>
          </a:xfrm>
          <a:prstGeom prst="rect">
            <a:avLst/>
          </a:prstGeom>
        </p:spPr>
      </p:pic>
      <p:pic>
        <p:nvPicPr>
          <p:cNvPr id="631" name="Image 629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3"/>
              </a:ext>
            </a:extLst>
          </a:blip>
          <a:stretch>
            <a:fillRect/>
          </a:stretch>
        </p:blipFill>
        <p:spPr>
          <a:xfrm>
            <a:off x="7918434" y="3676352"/>
            <a:ext cx="84099" cy="84038"/>
          </a:xfrm>
          <a:prstGeom prst="rect">
            <a:avLst/>
          </a:prstGeom>
        </p:spPr>
      </p:pic>
      <p:pic>
        <p:nvPicPr>
          <p:cNvPr id="632" name="Image 630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4"/>
              </a:ext>
            </a:extLst>
          </a:blip>
          <a:stretch>
            <a:fillRect/>
          </a:stretch>
        </p:blipFill>
        <p:spPr>
          <a:xfrm>
            <a:off x="8030118" y="3676352"/>
            <a:ext cx="84099" cy="84038"/>
          </a:xfrm>
          <a:prstGeom prst="rect">
            <a:avLst/>
          </a:prstGeom>
        </p:spPr>
      </p:pic>
      <p:pic>
        <p:nvPicPr>
          <p:cNvPr id="633" name="Image 631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5"/>
              </a:ext>
            </a:extLst>
          </a:blip>
          <a:stretch>
            <a:fillRect/>
          </a:stretch>
        </p:blipFill>
        <p:spPr>
          <a:xfrm>
            <a:off x="10159238" y="3676352"/>
            <a:ext cx="84099" cy="84038"/>
          </a:xfrm>
          <a:prstGeom prst="rect">
            <a:avLst/>
          </a:prstGeom>
        </p:spPr>
      </p:pic>
      <p:pic>
        <p:nvPicPr>
          <p:cNvPr id="634" name="Image 63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6"/>
              </a:ext>
            </a:extLst>
          </a:blip>
          <a:stretch>
            <a:fillRect/>
          </a:stretch>
        </p:blipFill>
        <p:spPr>
          <a:xfrm>
            <a:off x="10271369" y="3676352"/>
            <a:ext cx="84099" cy="84038"/>
          </a:xfrm>
          <a:prstGeom prst="rect">
            <a:avLst/>
          </a:prstGeom>
        </p:spPr>
      </p:pic>
      <p:pic>
        <p:nvPicPr>
          <p:cNvPr id="635" name="Image 63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5"/>
              </a:ext>
            </a:extLst>
          </a:blip>
          <a:stretch>
            <a:fillRect/>
          </a:stretch>
        </p:blipFill>
        <p:spPr>
          <a:xfrm>
            <a:off x="10383499" y="3676352"/>
            <a:ext cx="84099" cy="84038"/>
          </a:xfrm>
          <a:prstGeom prst="rect">
            <a:avLst/>
          </a:prstGeom>
        </p:spPr>
      </p:pic>
      <p:pic>
        <p:nvPicPr>
          <p:cNvPr id="636" name="Image 634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7"/>
              </a:ext>
            </a:extLst>
          </a:blip>
          <a:stretch>
            <a:fillRect/>
          </a:stretch>
        </p:blipFill>
        <p:spPr>
          <a:xfrm>
            <a:off x="10495624" y="3676352"/>
            <a:ext cx="84099" cy="84038"/>
          </a:xfrm>
          <a:prstGeom prst="rect">
            <a:avLst/>
          </a:prstGeom>
        </p:spPr>
      </p:pic>
      <p:pic>
        <p:nvPicPr>
          <p:cNvPr id="637" name="Image 63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98"/>
              </a:ext>
            </a:extLst>
          </a:blip>
          <a:stretch>
            <a:fillRect/>
          </a:stretch>
        </p:blipFill>
        <p:spPr>
          <a:xfrm>
            <a:off x="10607754" y="3676352"/>
            <a:ext cx="83653" cy="84038"/>
          </a:xfrm>
          <a:prstGeom prst="rect">
            <a:avLst/>
          </a:prstGeom>
        </p:spPr>
      </p:pic>
      <p:pic>
        <p:nvPicPr>
          <p:cNvPr id="638" name="Image 636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5"/>
              </a:ext>
            </a:extLst>
          </a:blip>
          <a:stretch>
            <a:fillRect/>
          </a:stretch>
        </p:blipFill>
        <p:spPr>
          <a:xfrm>
            <a:off x="10719438" y="3676352"/>
            <a:ext cx="84099" cy="84038"/>
          </a:xfrm>
          <a:prstGeom prst="rect">
            <a:avLst/>
          </a:prstGeom>
        </p:spPr>
      </p:pic>
      <p:pic>
        <p:nvPicPr>
          <p:cNvPr id="639" name="Image 637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9"/>
              </a:ext>
            </a:extLst>
          </a:blip>
          <a:stretch>
            <a:fillRect/>
          </a:stretch>
        </p:blipFill>
        <p:spPr>
          <a:xfrm>
            <a:off x="10833348" y="3676352"/>
            <a:ext cx="84099" cy="84038"/>
          </a:xfrm>
          <a:prstGeom prst="rect">
            <a:avLst/>
          </a:prstGeom>
        </p:spPr>
      </p:pic>
      <p:pic>
        <p:nvPicPr>
          <p:cNvPr id="640" name="Image 63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0"/>
              </a:ext>
            </a:extLst>
          </a:blip>
          <a:stretch>
            <a:fillRect/>
          </a:stretch>
        </p:blipFill>
        <p:spPr>
          <a:xfrm>
            <a:off x="11616922" y="3676352"/>
            <a:ext cx="84099" cy="84038"/>
          </a:xfrm>
          <a:prstGeom prst="rect">
            <a:avLst/>
          </a:prstGeom>
        </p:spPr>
      </p:pic>
      <p:pic>
        <p:nvPicPr>
          <p:cNvPr id="641" name="Image 63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98"/>
              </a:ext>
            </a:extLst>
          </a:blip>
          <a:stretch>
            <a:fillRect/>
          </a:stretch>
        </p:blipFill>
        <p:spPr>
          <a:xfrm>
            <a:off x="11839843" y="3676352"/>
            <a:ext cx="83653" cy="84038"/>
          </a:xfrm>
          <a:prstGeom prst="rect">
            <a:avLst/>
          </a:prstGeom>
        </p:spPr>
      </p:pic>
      <p:pic>
        <p:nvPicPr>
          <p:cNvPr id="642" name="Image 6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01"/>
              </a:ext>
            </a:extLst>
          </a:blip>
          <a:stretch>
            <a:fillRect/>
          </a:stretch>
        </p:blipFill>
        <p:spPr>
          <a:xfrm>
            <a:off x="11951974" y="3676352"/>
            <a:ext cx="84099" cy="84038"/>
          </a:xfrm>
          <a:prstGeom prst="rect">
            <a:avLst/>
          </a:prstGeom>
        </p:spPr>
      </p:pic>
      <p:pic>
        <p:nvPicPr>
          <p:cNvPr id="643" name="Image 641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2"/>
              </a:ext>
            </a:extLst>
          </a:blip>
          <a:stretch>
            <a:fillRect/>
          </a:stretch>
        </p:blipFill>
        <p:spPr>
          <a:xfrm>
            <a:off x="12176228" y="3676352"/>
            <a:ext cx="84099" cy="84038"/>
          </a:xfrm>
          <a:prstGeom prst="rect">
            <a:avLst/>
          </a:prstGeom>
        </p:spPr>
      </p:pic>
      <p:pic>
        <p:nvPicPr>
          <p:cNvPr id="644" name="Image 64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5"/>
              </a:ext>
            </a:extLst>
          </a:blip>
          <a:stretch>
            <a:fillRect/>
          </a:stretch>
        </p:blipFill>
        <p:spPr>
          <a:xfrm>
            <a:off x="12288359" y="3676352"/>
            <a:ext cx="84099" cy="84038"/>
          </a:xfrm>
          <a:prstGeom prst="rect">
            <a:avLst/>
          </a:prstGeom>
        </p:spPr>
      </p:pic>
      <p:pic>
        <p:nvPicPr>
          <p:cNvPr id="645" name="Image 64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7"/>
              </a:ext>
            </a:extLst>
          </a:blip>
          <a:stretch>
            <a:fillRect/>
          </a:stretch>
        </p:blipFill>
        <p:spPr>
          <a:xfrm>
            <a:off x="12400489" y="3676352"/>
            <a:ext cx="84099" cy="84038"/>
          </a:xfrm>
          <a:prstGeom prst="rect">
            <a:avLst/>
          </a:prstGeom>
        </p:spPr>
      </p:pic>
      <p:pic>
        <p:nvPicPr>
          <p:cNvPr id="646" name="Image 6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01"/>
              </a:ext>
            </a:extLst>
          </a:blip>
          <a:stretch>
            <a:fillRect/>
          </a:stretch>
        </p:blipFill>
        <p:spPr>
          <a:xfrm>
            <a:off x="12512173" y="3676352"/>
            <a:ext cx="84099" cy="84038"/>
          </a:xfrm>
          <a:prstGeom prst="rect">
            <a:avLst/>
          </a:prstGeom>
        </p:spPr>
      </p:pic>
      <p:pic>
        <p:nvPicPr>
          <p:cNvPr id="647" name="Image 645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3"/>
              </a:ext>
            </a:extLst>
          </a:blip>
          <a:stretch>
            <a:fillRect/>
          </a:stretch>
        </p:blipFill>
        <p:spPr>
          <a:xfrm>
            <a:off x="12624304" y="3676352"/>
            <a:ext cx="84099" cy="84038"/>
          </a:xfrm>
          <a:prstGeom prst="rect">
            <a:avLst/>
          </a:prstGeom>
        </p:spPr>
      </p:pic>
      <p:pic>
        <p:nvPicPr>
          <p:cNvPr id="648" name="Image 646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396"/>
              </a:ext>
            </a:extLst>
          </a:blip>
          <a:stretch>
            <a:fillRect/>
          </a:stretch>
        </p:blipFill>
        <p:spPr>
          <a:xfrm>
            <a:off x="12736434" y="3676352"/>
            <a:ext cx="84099" cy="84038"/>
          </a:xfrm>
          <a:prstGeom prst="rect">
            <a:avLst/>
          </a:prstGeom>
        </p:spPr>
      </p:pic>
      <p:pic>
        <p:nvPicPr>
          <p:cNvPr id="649" name="Image 647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4"/>
              </a:ext>
            </a:extLst>
          </a:blip>
          <a:stretch>
            <a:fillRect/>
          </a:stretch>
        </p:blipFill>
        <p:spPr>
          <a:xfrm>
            <a:off x="12848565" y="3676352"/>
            <a:ext cx="84099" cy="84038"/>
          </a:xfrm>
          <a:prstGeom prst="rect">
            <a:avLst/>
          </a:prstGeom>
        </p:spPr>
      </p:pic>
      <p:pic>
        <p:nvPicPr>
          <p:cNvPr id="650" name="Image 648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5"/>
              </a:ext>
            </a:extLst>
          </a:blip>
          <a:stretch>
            <a:fillRect/>
          </a:stretch>
        </p:blipFill>
        <p:spPr>
          <a:xfrm>
            <a:off x="12960695" y="3676352"/>
            <a:ext cx="84099" cy="84038"/>
          </a:xfrm>
          <a:prstGeom prst="rect">
            <a:avLst/>
          </a:prstGeom>
        </p:spPr>
      </p:pic>
      <p:pic>
        <p:nvPicPr>
          <p:cNvPr id="651" name="Image 64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98"/>
              </a:ext>
            </a:extLst>
          </a:blip>
          <a:stretch>
            <a:fillRect/>
          </a:stretch>
        </p:blipFill>
        <p:spPr>
          <a:xfrm>
            <a:off x="13072819" y="3676352"/>
            <a:ext cx="83653" cy="84038"/>
          </a:xfrm>
          <a:prstGeom prst="rect">
            <a:avLst/>
          </a:prstGeom>
        </p:spPr>
      </p:pic>
      <p:pic>
        <p:nvPicPr>
          <p:cNvPr id="652" name="Image 6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06"/>
              </a:ext>
            </a:extLst>
          </a:blip>
          <a:stretch>
            <a:fillRect/>
          </a:stretch>
        </p:blipFill>
        <p:spPr>
          <a:xfrm>
            <a:off x="13184503" y="3676352"/>
            <a:ext cx="84099" cy="84038"/>
          </a:xfrm>
          <a:prstGeom prst="rect">
            <a:avLst/>
          </a:prstGeom>
        </p:spPr>
      </p:pic>
      <p:pic>
        <p:nvPicPr>
          <p:cNvPr id="653" name="Image 651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0"/>
              </a:ext>
            </a:extLst>
          </a:blip>
          <a:stretch>
            <a:fillRect/>
          </a:stretch>
        </p:blipFill>
        <p:spPr>
          <a:xfrm>
            <a:off x="13296634" y="3676352"/>
            <a:ext cx="84099" cy="84038"/>
          </a:xfrm>
          <a:prstGeom prst="rect">
            <a:avLst/>
          </a:prstGeom>
        </p:spPr>
      </p:pic>
      <p:pic>
        <p:nvPicPr>
          <p:cNvPr id="654" name="Image 652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4"/>
              </a:ext>
            </a:extLst>
          </a:blip>
          <a:stretch>
            <a:fillRect/>
          </a:stretch>
        </p:blipFill>
        <p:spPr>
          <a:xfrm>
            <a:off x="13408764" y="3676352"/>
            <a:ext cx="84099" cy="84038"/>
          </a:xfrm>
          <a:prstGeom prst="rect">
            <a:avLst/>
          </a:prstGeom>
        </p:spPr>
      </p:pic>
      <p:pic>
        <p:nvPicPr>
          <p:cNvPr id="655" name="Image 653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2"/>
              </a:ext>
            </a:extLst>
          </a:blip>
          <a:stretch>
            <a:fillRect/>
          </a:stretch>
        </p:blipFill>
        <p:spPr>
          <a:xfrm>
            <a:off x="13520895" y="3676352"/>
            <a:ext cx="84099" cy="84038"/>
          </a:xfrm>
          <a:prstGeom prst="rect">
            <a:avLst/>
          </a:prstGeom>
        </p:spPr>
      </p:pic>
      <p:pic>
        <p:nvPicPr>
          <p:cNvPr id="656" name="Image 65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407"/>
              </a:ext>
            </a:extLst>
          </a:blip>
          <a:stretch>
            <a:fillRect/>
          </a:stretch>
        </p:blipFill>
        <p:spPr>
          <a:xfrm>
            <a:off x="13745149" y="3676352"/>
            <a:ext cx="83653" cy="84038"/>
          </a:xfrm>
          <a:prstGeom prst="rect">
            <a:avLst/>
          </a:prstGeom>
        </p:spPr>
      </p:pic>
      <p:pic>
        <p:nvPicPr>
          <p:cNvPr id="657" name="Image 6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08"/>
              </a:ext>
            </a:extLst>
          </a:blip>
          <a:stretch>
            <a:fillRect/>
          </a:stretch>
        </p:blipFill>
        <p:spPr>
          <a:xfrm>
            <a:off x="13858619" y="3676352"/>
            <a:ext cx="84099" cy="84038"/>
          </a:xfrm>
          <a:prstGeom prst="rect">
            <a:avLst/>
          </a:prstGeom>
        </p:spPr>
      </p:pic>
      <p:pic>
        <p:nvPicPr>
          <p:cNvPr id="658" name="Image 656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04"/>
              </a:ext>
            </a:extLst>
          </a:blip>
          <a:stretch>
            <a:fillRect/>
          </a:stretch>
        </p:blipFill>
        <p:spPr>
          <a:xfrm>
            <a:off x="13968964" y="3676352"/>
            <a:ext cx="84099" cy="84038"/>
          </a:xfrm>
          <a:prstGeom prst="rect">
            <a:avLst/>
          </a:prstGeom>
        </p:spPr>
      </p:pic>
      <p:pic>
        <p:nvPicPr>
          <p:cNvPr id="659" name="Image 657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409"/>
              </a:ext>
            </a:extLst>
          </a:blip>
          <a:stretch>
            <a:fillRect/>
          </a:stretch>
        </p:blipFill>
        <p:spPr>
          <a:xfrm>
            <a:off x="7022283" y="3788370"/>
            <a:ext cx="83653" cy="83641"/>
          </a:xfrm>
          <a:prstGeom prst="rect">
            <a:avLst/>
          </a:prstGeom>
        </p:spPr>
      </p:pic>
      <p:pic>
        <p:nvPicPr>
          <p:cNvPr id="660" name="Image 65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0"/>
              </a:ext>
            </a:extLst>
          </a:blip>
          <a:stretch>
            <a:fillRect/>
          </a:stretch>
        </p:blipFill>
        <p:spPr>
          <a:xfrm>
            <a:off x="7133974" y="3788370"/>
            <a:ext cx="84099" cy="83641"/>
          </a:xfrm>
          <a:prstGeom prst="rect">
            <a:avLst/>
          </a:prstGeom>
        </p:spPr>
      </p:pic>
      <p:pic>
        <p:nvPicPr>
          <p:cNvPr id="661" name="Image 65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1"/>
              </a:ext>
            </a:extLst>
          </a:blip>
          <a:stretch>
            <a:fillRect/>
          </a:stretch>
        </p:blipFill>
        <p:spPr>
          <a:xfrm>
            <a:off x="7246098" y="3788370"/>
            <a:ext cx="84099" cy="83641"/>
          </a:xfrm>
          <a:prstGeom prst="rect">
            <a:avLst/>
          </a:prstGeom>
        </p:spPr>
      </p:pic>
      <p:pic>
        <p:nvPicPr>
          <p:cNvPr id="662" name="Image 66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2"/>
              </a:ext>
            </a:extLst>
          </a:blip>
          <a:stretch>
            <a:fillRect/>
          </a:stretch>
        </p:blipFill>
        <p:spPr>
          <a:xfrm>
            <a:off x="7358228" y="3788370"/>
            <a:ext cx="84099" cy="83641"/>
          </a:xfrm>
          <a:prstGeom prst="rect">
            <a:avLst/>
          </a:prstGeom>
        </p:spPr>
      </p:pic>
      <p:pic>
        <p:nvPicPr>
          <p:cNvPr id="663" name="Image 66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3"/>
              </a:ext>
            </a:extLst>
          </a:blip>
          <a:stretch>
            <a:fillRect/>
          </a:stretch>
        </p:blipFill>
        <p:spPr>
          <a:xfrm>
            <a:off x="7470359" y="3788370"/>
            <a:ext cx="84099" cy="83641"/>
          </a:xfrm>
          <a:prstGeom prst="rect">
            <a:avLst/>
          </a:prstGeom>
        </p:spPr>
      </p:pic>
      <p:pic>
        <p:nvPicPr>
          <p:cNvPr id="664" name="Image 66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4"/>
              </a:ext>
            </a:extLst>
          </a:blip>
          <a:stretch>
            <a:fillRect/>
          </a:stretch>
        </p:blipFill>
        <p:spPr>
          <a:xfrm>
            <a:off x="10047108" y="3788370"/>
            <a:ext cx="84099" cy="83641"/>
          </a:xfrm>
          <a:prstGeom prst="rect">
            <a:avLst/>
          </a:prstGeom>
        </p:spPr>
      </p:pic>
      <p:pic>
        <p:nvPicPr>
          <p:cNvPr id="665" name="Image 66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0159238" y="3788370"/>
            <a:ext cx="84099" cy="83641"/>
          </a:xfrm>
          <a:prstGeom prst="rect">
            <a:avLst/>
          </a:prstGeom>
        </p:spPr>
      </p:pic>
      <p:pic>
        <p:nvPicPr>
          <p:cNvPr id="666" name="Image 66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6"/>
              </a:ext>
            </a:extLst>
          </a:blip>
          <a:stretch>
            <a:fillRect/>
          </a:stretch>
        </p:blipFill>
        <p:spPr>
          <a:xfrm>
            <a:off x="10271369" y="3788370"/>
            <a:ext cx="84099" cy="83641"/>
          </a:xfrm>
          <a:prstGeom prst="rect">
            <a:avLst/>
          </a:prstGeom>
        </p:spPr>
      </p:pic>
      <p:pic>
        <p:nvPicPr>
          <p:cNvPr id="667" name="Image 66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0383499" y="3788370"/>
            <a:ext cx="84099" cy="83641"/>
          </a:xfrm>
          <a:prstGeom prst="rect">
            <a:avLst/>
          </a:prstGeom>
        </p:spPr>
      </p:pic>
      <p:pic>
        <p:nvPicPr>
          <p:cNvPr id="668" name="Image 66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7"/>
              </a:ext>
            </a:extLst>
          </a:blip>
          <a:stretch>
            <a:fillRect/>
          </a:stretch>
        </p:blipFill>
        <p:spPr>
          <a:xfrm>
            <a:off x="10495624" y="3788370"/>
            <a:ext cx="84099" cy="83641"/>
          </a:xfrm>
          <a:prstGeom prst="rect">
            <a:avLst/>
          </a:prstGeom>
        </p:spPr>
      </p:pic>
      <p:pic>
        <p:nvPicPr>
          <p:cNvPr id="669" name="Image 667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418"/>
              </a:ext>
            </a:extLst>
          </a:blip>
          <a:stretch>
            <a:fillRect/>
          </a:stretch>
        </p:blipFill>
        <p:spPr>
          <a:xfrm>
            <a:off x="10607754" y="3788370"/>
            <a:ext cx="83653" cy="83641"/>
          </a:xfrm>
          <a:prstGeom prst="rect">
            <a:avLst/>
          </a:prstGeom>
        </p:spPr>
      </p:pic>
      <p:pic>
        <p:nvPicPr>
          <p:cNvPr id="670" name="Image 66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0719438" y="3788370"/>
            <a:ext cx="84099" cy="83641"/>
          </a:xfrm>
          <a:prstGeom prst="rect">
            <a:avLst/>
          </a:prstGeom>
        </p:spPr>
      </p:pic>
      <p:pic>
        <p:nvPicPr>
          <p:cNvPr id="671" name="Image 66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9"/>
              </a:ext>
            </a:extLst>
          </a:blip>
          <a:stretch>
            <a:fillRect/>
          </a:stretch>
        </p:blipFill>
        <p:spPr>
          <a:xfrm>
            <a:off x="10833348" y="3788370"/>
            <a:ext cx="84099" cy="83641"/>
          </a:xfrm>
          <a:prstGeom prst="rect">
            <a:avLst/>
          </a:prstGeom>
        </p:spPr>
      </p:pic>
      <p:pic>
        <p:nvPicPr>
          <p:cNvPr id="672" name="Image 67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0943699" y="3788370"/>
            <a:ext cx="84099" cy="83641"/>
          </a:xfrm>
          <a:prstGeom prst="rect">
            <a:avLst/>
          </a:prstGeom>
        </p:spPr>
      </p:pic>
      <p:pic>
        <p:nvPicPr>
          <p:cNvPr id="673" name="Image 67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0"/>
              </a:ext>
            </a:extLst>
          </a:blip>
          <a:stretch>
            <a:fillRect/>
          </a:stretch>
        </p:blipFill>
        <p:spPr>
          <a:xfrm>
            <a:off x="11055829" y="3788370"/>
            <a:ext cx="84099" cy="83641"/>
          </a:xfrm>
          <a:prstGeom prst="rect">
            <a:avLst/>
          </a:prstGeom>
        </p:spPr>
      </p:pic>
      <p:pic>
        <p:nvPicPr>
          <p:cNvPr id="674" name="Image 672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418"/>
              </a:ext>
            </a:extLst>
          </a:blip>
          <a:stretch>
            <a:fillRect/>
          </a:stretch>
        </p:blipFill>
        <p:spPr>
          <a:xfrm>
            <a:off x="11167960" y="3788370"/>
            <a:ext cx="83653" cy="83641"/>
          </a:xfrm>
          <a:prstGeom prst="rect">
            <a:avLst/>
          </a:prstGeom>
        </p:spPr>
      </p:pic>
      <p:pic>
        <p:nvPicPr>
          <p:cNvPr id="675" name="Image 67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1"/>
              </a:ext>
            </a:extLst>
          </a:blip>
          <a:stretch>
            <a:fillRect/>
          </a:stretch>
        </p:blipFill>
        <p:spPr>
          <a:xfrm>
            <a:off x="11391768" y="3788370"/>
            <a:ext cx="84099" cy="83641"/>
          </a:xfrm>
          <a:prstGeom prst="rect">
            <a:avLst/>
          </a:prstGeom>
        </p:spPr>
      </p:pic>
      <p:pic>
        <p:nvPicPr>
          <p:cNvPr id="676" name="Image 67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1503898" y="3788370"/>
            <a:ext cx="84099" cy="83641"/>
          </a:xfrm>
          <a:prstGeom prst="rect">
            <a:avLst/>
          </a:prstGeom>
        </p:spPr>
      </p:pic>
      <p:pic>
        <p:nvPicPr>
          <p:cNvPr id="677" name="Image 67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1"/>
              </a:ext>
            </a:extLst>
          </a:blip>
          <a:stretch>
            <a:fillRect/>
          </a:stretch>
        </p:blipFill>
        <p:spPr>
          <a:xfrm>
            <a:off x="11616922" y="3788370"/>
            <a:ext cx="84099" cy="83641"/>
          </a:xfrm>
          <a:prstGeom prst="rect">
            <a:avLst/>
          </a:prstGeom>
        </p:spPr>
      </p:pic>
      <p:pic>
        <p:nvPicPr>
          <p:cNvPr id="678" name="Image 67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2"/>
              </a:ext>
            </a:extLst>
          </a:blip>
          <a:stretch>
            <a:fillRect/>
          </a:stretch>
        </p:blipFill>
        <p:spPr>
          <a:xfrm>
            <a:off x="11728159" y="3788370"/>
            <a:ext cx="84099" cy="83641"/>
          </a:xfrm>
          <a:prstGeom prst="rect">
            <a:avLst/>
          </a:prstGeom>
        </p:spPr>
      </p:pic>
      <p:pic>
        <p:nvPicPr>
          <p:cNvPr id="679" name="Image 67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2064104" y="3788370"/>
            <a:ext cx="84099" cy="83641"/>
          </a:xfrm>
          <a:prstGeom prst="rect">
            <a:avLst/>
          </a:prstGeom>
        </p:spPr>
      </p:pic>
      <p:pic>
        <p:nvPicPr>
          <p:cNvPr id="680" name="Image 67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6"/>
              </a:ext>
            </a:extLst>
          </a:blip>
          <a:stretch>
            <a:fillRect/>
          </a:stretch>
        </p:blipFill>
        <p:spPr>
          <a:xfrm>
            <a:off x="12176228" y="3788370"/>
            <a:ext cx="84099" cy="83641"/>
          </a:xfrm>
          <a:prstGeom prst="rect">
            <a:avLst/>
          </a:prstGeom>
        </p:spPr>
      </p:pic>
      <p:pic>
        <p:nvPicPr>
          <p:cNvPr id="681" name="Image 67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2288359" y="3788370"/>
            <a:ext cx="84099" cy="83641"/>
          </a:xfrm>
          <a:prstGeom prst="rect">
            <a:avLst/>
          </a:prstGeom>
        </p:spPr>
      </p:pic>
      <p:pic>
        <p:nvPicPr>
          <p:cNvPr id="682" name="Image 68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7"/>
              </a:ext>
            </a:extLst>
          </a:blip>
          <a:stretch>
            <a:fillRect/>
          </a:stretch>
        </p:blipFill>
        <p:spPr>
          <a:xfrm>
            <a:off x="12400489" y="3788370"/>
            <a:ext cx="84099" cy="83641"/>
          </a:xfrm>
          <a:prstGeom prst="rect">
            <a:avLst/>
          </a:prstGeom>
        </p:spPr>
      </p:pic>
      <p:pic>
        <p:nvPicPr>
          <p:cNvPr id="683" name="Image 68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3"/>
              </a:ext>
            </a:extLst>
          </a:blip>
          <a:stretch>
            <a:fillRect/>
          </a:stretch>
        </p:blipFill>
        <p:spPr>
          <a:xfrm>
            <a:off x="12512173" y="3788370"/>
            <a:ext cx="84099" cy="83641"/>
          </a:xfrm>
          <a:prstGeom prst="rect">
            <a:avLst/>
          </a:prstGeom>
        </p:spPr>
      </p:pic>
      <p:pic>
        <p:nvPicPr>
          <p:cNvPr id="684" name="Image 68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4"/>
              </a:ext>
            </a:extLst>
          </a:blip>
          <a:stretch>
            <a:fillRect/>
          </a:stretch>
        </p:blipFill>
        <p:spPr>
          <a:xfrm>
            <a:off x="12624304" y="3788370"/>
            <a:ext cx="84099" cy="83641"/>
          </a:xfrm>
          <a:prstGeom prst="rect">
            <a:avLst/>
          </a:prstGeom>
        </p:spPr>
      </p:pic>
      <p:pic>
        <p:nvPicPr>
          <p:cNvPr id="685" name="Image 68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6"/>
              </a:ext>
            </a:extLst>
          </a:blip>
          <a:stretch>
            <a:fillRect/>
          </a:stretch>
        </p:blipFill>
        <p:spPr>
          <a:xfrm>
            <a:off x="12736434" y="3788370"/>
            <a:ext cx="84099" cy="83641"/>
          </a:xfrm>
          <a:prstGeom prst="rect">
            <a:avLst/>
          </a:prstGeom>
        </p:spPr>
      </p:pic>
      <p:pic>
        <p:nvPicPr>
          <p:cNvPr id="686" name="Image 68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2848565" y="3788370"/>
            <a:ext cx="84099" cy="83641"/>
          </a:xfrm>
          <a:prstGeom prst="rect">
            <a:avLst/>
          </a:prstGeom>
        </p:spPr>
      </p:pic>
      <p:pic>
        <p:nvPicPr>
          <p:cNvPr id="687" name="Image 68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0"/>
              </a:ext>
            </a:extLst>
          </a:blip>
          <a:stretch>
            <a:fillRect/>
          </a:stretch>
        </p:blipFill>
        <p:spPr>
          <a:xfrm>
            <a:off x="12960695" y="3788370"/>
            <a:ext cx="84099" cy="83641"/>
          </a:xfrm>
          <a:prstGeom prst="rect">
            <a:avLst/>
          </a:prstGeom>
        </p:spPr>
      </p:pic>
      <p:pic>
        <p:nvPicPr>
          <p:cNvPr id="688" name="Image 686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418"/>
              </a:ext>
            </a:extLst>
          </a:blip>
          <a:stretch>
            <a:fillRect/>
          </a:stretch>
        </p:blipFill>
        <p:spPr>
          <a:xfrm>
            <a:off x="13072819" y="3788370"/>
            <a:ext cx="83653" cy="83641"/>
          </a:xfrm>
          <a:prstGeom prst="rect">
            <a:avLst/>
          </a:prstGeom>
        </p:spPr>
      </p:pic>
      <p:pic>
        <p:nvPicPr>
          <p:cNvPr id="689" name="Image 68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5"/>
              </a:ext>
            </a:extLst>
          </a:blip>
          <a:stretch>
            <a:fillRect/>
          </a:stretch>
        </p:blipFill>
        <p:spPr>
          <a:xfrm>
            <a:off x="13184503" y="3788370"/>
            <a:ext cx="84099" cy="83641"/>
          </a:xfrm>
          <a:prstGeom prst="rect">
            <a:avLst/>
          </a:prstGeom>
        </p:spPr>
      </p:pic>
      <p:pic>
        <p:nvPicPr>
          <p:cNvPr id="690" name="Image 68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1"/>
              </a:ext>
            </a:extLst>
          </a:blip>
          <a:stretch>
            <a:fillRect/>
          </a:stretch>
        </p:blipFill>
        <p:spPr>
          <a:xfrm>
            <a:off x="13296634" y="3788370"/>
            <a:ext cx="84099" cy="83641"/>
          </a:xfrm>
          <a:prstGeom prst="rect">
            <a:avLst/>
          </a:prstGeom>
        </p:spPr>
      </p:pic>
      <p:pic>
        <p:nvPicPr>
          <p:cNvPr id="691" name="Image 68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3408764" y="3788370"/>
            <a:ext cx="84099" cy="83641"/>
          </a:xfrm>
          <a:prstGeom prst="rect">
            <a:avLst/>
          </a:prstGeom>
        </p:spPr>
      </p:pic>
      <p:pic>
        <p:nvPicPr>
          <p:cNvPr id="692" name="Image 69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6"/>
              </a:ext>
            </a:extLst>
          </a:blip>
          <a:stretch>
            <a:fillRect/>
          </a:stretch>
        </p:blipFill>
        <p:spPr>
          <a:xfrm>
            <a:off x="13520895" y="3788370"/>
            <a:ext cx="84099" cy="83641"/>
          </a:xfrm>
          <a:prstGeom prst="rect">
            <a:avLst/>
          </a:prstGeom>
        </p:spPr>
      </p:pic>
      <p:pic>
        <p:nvPicPr>
          <p:cNvPr id="693" name="Image 69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6"/>
              </a:ext>
            </a:extLst>
          </a:blip>
          <a:stretch>
            <a:fillRect/>
          </a:stretch>
        </p:blipFill>
        <p:spPr>
          <a:xfrm>
            <a:off x="13633025" y="3788370"/>
            <a:ext cx="84099" cy="83641"/>
          </a:xfrm>
          <a:prstGeom prst="rect">
            <a:avLst/>
          </a:prstGeom>
        </p:spPr>
      </p:pic>
      <p:pic>
        <p:nvPicPr>
          <p:cNvPr id="694" name="Image 692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427"/>
              </a:ext>
            </a:extLst>
          </a:blip>
          <a:stretch>
            <a:fillRect/>
          </a:stretch>
        </p:blipFill>
        <p:spPr>
          <a:xfrm>
            <a:off x="13745149" y="3788370"/>
            <a:ext cx="83653" cy="83641"/>
          </a:xfrm>
          <a:prstGeom prst="rect">
            <a:avLst/>
          </a:prstGeom>
        </p:spPr>
      </p:pic>
      <p:pic>
        <p:nvPicPr>
          <p:cNvPr id="695" name="Image 69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28"/>
              </a:ext>
            </a:extLst>
          </a:blip>
          <a:stretch>
            <a:fillRect/>
          </a:stretch>
        </p:blipFill>
        <p:spPr>
          <a:xfrm>
            <a:off x="13858619" y="3788370"/>
            <a:ext cx="84099" cy="83641"/>
          </a:xfrm>
          <a:prstGeom prst="rect">
            <a:avLst/>
          </a:prstGeom>
        </p:spPr>
      </p:pic>
      <p:pic>
        <p:nvPicPr>
          <p:cNvPr id="696" name="Image 69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>
            <a:fillRect/>
          </a:stretch>
        </p:blipFill>
        <p:spPr>
          <a:xfrm>
            <a:off x="13968964" y="3788370"/>
            <a:ext cx="84099" cy="83641"/>
          </a:xfrm>
          <a:prstGeom prst="rect">
            <a:avLst/>
          </a:prstGeom>
        </p:spPr>
      </p:pic>
      <p:pic>
        <p:nvPicPr>
          <p:cNvPr id="697" name="Image 695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29"/>
              </a:ext>
            </a:extLst>
          </a:blip>
          <a:stretch>
            <a:fillRect/>
          </a:stretch>
        </p:blipFill>
        <p:spPr>
          <a:xfrm>
            <a:off x="7022283" y="3899595"/>
            <a:ext cx="83653" cy="84534"/>
          </a:xfrm>
          <a:prstGeom prst="rect">
            <a:avLst/>
          </a:prstGeom>
        </p:spPr>
      </p:pic>
      <p:pic>
        <p:nvPicPr>
          <p:cNvPr id="698" name="Image 6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30"/>
              </a:ext>
            </a:extLst>
          </a:blip>
          <a:stretch>
            <a:fillRect/>
          </a:stretch>
        </p:blipFill>
        <p:spPr>
          <a:xfrm>
            <a:off x="7133974" y="3899595"/>
            <a:ext cx="84099" cy="84534"/>
          </a:xfrm>
          <a:prstGeom prst="rect">
            <a:avLst/>
          </a:prstGeom>
        </p:spPr>
      </p:pic>
      <p:pic>
        <p:nvPicPr>
          <p:cNvPr id="699" name="Image 69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1"/>
              </a:ext>
            </a:extLst>
          </a:blip>
          <a:stretch>
            <a:fillRect/>
          </a:stretch>
        </p:blipFill>
        <p:spPr>
          <a:xfrm>
            <a:off x="7246098" y="3899595"/>
            <a:ext cx="84099" cy="84534"/>
          </a:xfrm>
          <a:prstGeom prst="rect">
            <a:avLst/>
          </a:prstGeom>
        </p:spPr>
      </p:pic>
      <p:pic>
        <p:nvPicPr>
          <p:cNvPr id="700" name="Image 69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2"/>
              </a:ext>
            </a:extLst>
          </a:blip>
          <a:stretch>
            <a:fillRect/>
          </a:stretch>
        </p:blipFill>
        <p:spPr>
          <a:xfrm>
            <a:off x="7358228" y="3899595"/>
            <a:ext cx="84099" cy="84534"/>
          </a:xfrm>
          <a:prstGeom prst="rect">
            <a:avLst/>
          </a:prstGeom>
        </p:spPr>
      </p:pic>
      <p:pic>
        <p:nvPicPr>
          <p:cNvPr id="701" name="Image 69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3"/>
              </a:ext>
            </a:extLst>
          </a:blip>
          <a:stretch>
            <a:fillRect/>
          </a:stretch>
        </p:blipFill>
        <p:spPr>
          <a:xfrm>
            <a:off x="9935424" y="3899595"/>
            <a:ext cx="84099" cy="84534"/>
          </a:xfrm>
          <a:prstGeom prst="rect">
            <a:avLst/>
          </a:prstGeom>
        </p:spPr>
      </p:pic>
      <p:pic>
        <p:nvPicPr>
          <p:cNvPr id="702" name="Image 7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34"/>
              </a:ext>
            </a:extLst>
          </a:blip>
          <a:stretch>
            <a:fillRect/>
          </a:stretch>
        </p:blipFill>
        <p:spPr>
          <a:xfrm>
            <a:off x="10047108" y="3899595"/>
            <a:ext cx="84099" cy="84534"/>
          </a:xfrm>
          <a:prstGeom prst="rect">
            <a:avLst/>
          </a:prstGeom>
        </p:spPr>
      </p:pic>
      <p:pic>
        <p:nvPicPr>
          <p:cNvPr id="703" name="Image 70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0159238" y="3899595"/>
            <a:ext cx="84099" cy="84534"/>
          </a:xfrm>
          <a:prstGeom prst="rect">
            <a:avLst/>
          </a:prstGeom>
        </p:spPr>
      </p:pic>
      <p:pic>
        <p:nvPicPr>
          <p:cNvPr id="704" name="Image 70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6"/>
              </a:ext>
            </a:extLst>
          </a:blip>
          <a:stretch>
            <a:fillRect/>
          </a:stretch>
        </p:blipFill>
        <p:spPr>
          <a:xfrm>
            <a:off x="10271369" y="3899595"/>
            <a:ext cx="84099" cy="84534"/>
          </a:xfrm>
          <a:prstGeom prst="rect">
            <a:avLst/>
          </a:prstGeom>
        </p:spPr>
      </p:pic>
      <p:pic>
        <p:nvPicPr>
          <p:cNvPr id="705" name="Image 70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0383499" y="3899595"/>
            <a:ext cx="84099" cy="84534"/>
          </a:xfrm>
          <a:prstGeom prst="rect">
            <a:avLst/>
          </a:prstGeom>
        </p:spPr>
      </p:pic>
      <p:pic>
        <p:nvPicPr>
          <p:cNvPr id="706" name="Image 70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3"/>
              </a:ext>
            </a:extLst>
          </a:blip>
          <a:stretch>
            <a:fillRect/>
          </a:stretch>
        </p:blipFill>
        <p:spPr>
          <a:xfrm>
            <a:off x="10495624" y="3899595"/>
            <a:ext cx="84099" cy="84534"/>
          </a:xfrm>
          <a:prstGeom prst="rect">
            <a:avLst/>
          </a:prstGeom>
        </p:spPr>
      </p:pic>
      <p:pic>
        <p:nvPicPr>
          <p:cNvPr id="707" name="Image 705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37"/>
              </a:ext>
            </a:extLst>
          </a:blip>
          <a:stretch>
            <a:fillRect/>
          </a:stretch>
        </p:blipFill>
        <p:spPr>
          <a:xfrm>
            <a:off x="10607754" y="3899595"/>
            <a:ext cx="83653" cy="84534"/>
          </a:xfrm>
          <a:prstGeom prst="rect">
            <a:avLst/>
          </a:prstGeom>
        </p:spPr>
      </p:pic>
      <p:pic>
        <p:nvPicPr>
          <p:cNvPr id="708" name="Image 70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0719438" y="3899595"/>
            <a:ext cx="84099" cy="84534"/>
          </a:xfrm>
          <a:prstGeom prst="rect">
            <a:avLst/>
          </a:prstGeom>
        </p:spPr>
      </p:pic>
      <p:pic>
        <p:nvPicPr>
          <p:cNvPr id="709" name="Image 70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8"/>
              </a:ext>
            </a:extLst>
          </a:blip>
          <a:stretch>
            <a:fillRect/>
          </a:stretch>
        </p:blipFill>
        <p:spPr>
          <a:xfrm>
            <a:off x="10833348" y="3899595"/>
            <a:ext cx="84099" cy="84534"/>
          </a:xfrm>
          <a:prstGeom prst="rect">
            <a:avLst/>
          </a:prstGeom>
        </p:spPr>
      </p:pic>
      <p:pic>
        <p:nvPicPr>
          <p:cNvPr id="710" name="Image 70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9"/>
              </a:ext>
            </a:extLst>
          </a:blip>
          <a:stretch>
            <a:fillRect/>
          </a:stretch>
        </p:blipFill>
        <p:spPr>
          <a:xfrm>
            <a:off x="10943699" y="3899595"/>
            <a:ext cx="84099" cy="84534"/>
          </a:xfrm>
          <a:prstGeom prst="rect">
            <a:avLst/>
          </a:prstGeom>
        </p:spPr>
      </p:pic>
      <p:pic>
        <p:nvPicPr>
          <p:cNvPr id="711" name="Image 70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0"/>
              </a:ext>
            </a:extLst>
          </a:blip>
          <a:stretch>
            <a:fillRect/>
          </a:stretch>
        </p:blipFill>
        <p:spPr>
          <a:xfrm>
            <a:off x="11055829" y="3899595"/>
            <a:ext cx="84099" cy="84534"/>
          </a:xfrm>
          <a:prstGeom prst="rect">
            <a:avLst/>
          </a:prstGeom>
        </p:spPr>
      </p:pic>
      <p:pic>
        <p:nvPicPr>
          <p:cNvPr id="712" name="Image 710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37"/>
              </a:ext>
            </a:extLst>
          </a:blip>
          <a:stretch>
            <a:fillRect/>
          </a:stretch>
        </p:blipFill>
        <p:spPr>
          <a:xfrm>
            <a:off x="11167960" y="3899595"/>
            <a:ext cx="83653" cy="84534"/>
          </a:xfrm>
          <a:prstGeom prst="rect">
            <a:avLst/>
          </a:prstGeom>
        </p:spPr>
      </p:pic>
      <p:pic>
        <p:nvPicPr>
          <p:cNvPr id="713" name="Image 7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41"/>
              </a:ext>
            </a:extLst>
          </a:blip>
          <a:stretch>
            <a:fillRect/>
          </a:stretch>
        </p:blipFill>
        <p:spPr>
          <a:xfrm>
            <a:off x="11277864" y="3899595"/>
            <a:ext cx="84099" cy="84534"/>
          </a:xfrm>
          <a:prstGeom prst="rect">
            <a:avLst/>
          </a:prstGeom>
        </p:spPr>
      </p:pic>
      <p:pic>
        <p:nvPicPr>
          <p:cNvPr id="714" name="Image 71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2"/>
              </a:ext>
            </a:extLst>
          </a:blip>
          <a:stretch>
            <a:fillRect/>
          </a:stretch>
        </p:blipFill>
        <p:spPr>
          <a:xfrm>
            <a:off x="11616922" y="3899595"/>
            <a:ext cx="84099" cy="84534"/>
          </a:xfrm>
          <a:prstGeom prst="rect">
            <a:avLst/>
          </a:prstGeom>
        </p:spPr>
      </p:pic>
      <p:pic>
        <p:nvPicPr>
          <p:cNvPr id="715" name="Image 71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3"/>
              </a:ext>
            </a:extLst>
          </a:blip>
          <a:stretch>
            <a:fillRect/>
          </a:stretch>
        </p:blipFill>
        <p:spPr>
          <a:xfrm>
            <a:off x="11728159" y="3899595"/>
            <a:ext cx="84099" cy="84534"/>
          </a:xfrm>
          <a:prstGeom prst="rect">
            <a:avLst/>
          </a:prstGeom>
        </p:spPr>
      </p:pic>
      <p:pic>
        <p:nvPicPr>
          <p:cNvPr id="716" name="Image 71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2288359" y="3899595"/>
            <a:ext cx="84099" cy="84534"/>
          </a:xfrm>
          <a:prstGeom prst="rect">
            <a:avLst/>
          </a:prstGeom>
        </p:spPr>
      </p:pic>
      <p:pic>
        <p:nvPicPr>
          <p:cNvPr id="717" name="Image 71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4"/>
              </a:ext>
            </a:extLst>
          </a:blip>
          <a:stretch>
            <a:fillRect/>
          </a:stretch>
        </p:blipFill>
        <p:spPr>
          <a:xfrm>
            <a:off x="12400489" y="3899595"/>
            <a:ext cx="84099" cy="84534"/>
          </a:xfrm>
          <a:prstGeom prst="rect">
            <a:avLst/>
          </a:prstGeom>
        </p:spPr>
      </p:pic>
      <p:pic>
        <p:nvPicPr>
          <p:cNvPr id="718" name="Image 7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45"/>
              </a:ext>
            </a:extLst>
          </a:blip>
          <a:stretch>
            <a:fillRect/>
          </a:stretch>
        </p:blipFill>
        <p:spPr>
          <a:xfrm>
            <a:off x="12512173" y="3899595"/>
            <a:ext cx="84099" cy="84534"/>
          </a:xfrm>
          <a:prstGeom prst="rect">
            <a:avLst/>
          </a:prstGeom>
        </p:spPr>
      </p:pic>
      <p:pic>
        <p:nvPicPr>
          <p:cNvPr id="719" name="Image 71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6"/>
              </a:ext>
            </a:extLst>
          </a:blip>
          <a:stretch>
            <a:fillRect/>
          </a:stretch>
        </p:blipFill>
        <p:spPr>
          <a:xfrm>
            <a:off x="12624304" y="3899595"/>
            <a:ext cx="84099" cy="84534"/>
          </a:xfrm>
          <a:prstGeom prst="rect">
            <a:avLst/>
          </a:prstGeom>
        </p:spPr>
      </p:pic>
      <p:pic>
        <p:nvPicPr>
          <p:cNvPr id="720" name="Image 71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2848565" y="3899595"/>
            <a:ext cx="84099" cy="84534"/>
          </a:xfrm>
          <a:prstGeom prst="rect">
            <a:avLst/>
          </a:prstGeom>
        </p:spPr>
      </p:pic>
      <p:pic>
        <p:nvPicPr>
          <p:cNvPr id="721" name="Image 71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0"/>
              </a:ext>
            </a:extLst>
          </a:blip>
          <a:stretch>
            <a:fillRect/>
          </a:stretch>
        </p:blipFill>
        <p:spPr>
          <a:xfrm>
            <a:off x="12960695" y="3899595"/>
            <a:ext cx="84099" cy="84534"/>
          </a:xfrm>
          <a:prstGeom prst="rect">
            <a:avLst/>
          </a:prstGeom>
        </p:spPr>
      </p:pic>
      <p:pic>
        <p:nvPicPr>
          <p:cNvPr id="722" name="Image 720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37"/>
              </a:ext>
            </a:extLst>
          </a:blip>
          <a:stretch>
            <a:fillRect/>
          </a:stretch>
        </p:blipFill>
        <p:spPr>
          <a:xfrm>
            <a:off x="13072819" y="3899595"/>
            <a:ext cx="83653" cy="84534"/>
          </a:xfrm>
          <a:prstGeom prst="rect">
            <a:avLst/>
          </a:prstGeom>
        </p:spPr>
      </p:pic>
      <p:pic>
        <p:nvPicPr>
          <p:cNvPr id="723" name="Image 7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47"/>
              </a:ext>
            </a:extLst>
          </a:blip>
          <a:stretch>
            <a:fillRect/>
          </a:stretch>
        </p:blipFill>
        <p:spPr>
          <a:xfrm>
            <a:off x="13184503" y="3899595"/>
            <a:ext cx="84099" cy="84534"/>
          </a:xfrm>
          <a:prstGeom prst="rect">
            <a:avLst/>
          </a:prstGeom>
        </p:spPr>
      </p:pic>
      <p:pic>
        <p:nvPicPr>
          <p:cNvPr id="724" name="Image 7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2"/>
              </a:ext>
            </a:extLst>
          </a:blip>
          <a:stretch>
            <a:fillRect/>
          </a:stretch>
        </p:blipFill>
        <p:spPr>
          <a:xfrm>
            <a:off x="13296634" y="3899595"/>
            <a:ext cx="84099" cy="84534"/>
          </a:xfrm>
          <a:prstGeom prst="rect">
            <a:avLst/>
          </a:prstGeom>
        </p:spPr>
      </p:pic>
      <p:pic>
        <p:nvPicPr>
          <p:cNvPr id="725" name="Image 72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3408764" y="3899595"/>
            <a:ext cx="84099" cy="84534"/>
          </a:xfrm>
          <a:prstGeom prst="rect">
            <a:avLst/>
          </a:prstGeom>
        </p:spPr>
      </p:pic>
      <p:pic>
        <p:nvPicPr>
          <p:cNvPr id="726" name="Image 72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6"/>
              </a:ext>
            </a:extLst>
          </a:blip>
          <a:stretch>
            <a:fillRect/>
          </a:stretch>
        </p:blipFill>
        <p:spPr>
          <a:xfrm>
            <a:off x="13520895" y="3899595"/>
            <a:ext cx="84099" cy="84534"/>
          </a:xfrm>
          <a:prstGeom prst="rect">
            <a:avLst/>
          </a:prstGeom>
        </p:spPr>
      </p:pic>
      <p:pic>
        <p:nvPicPr>
          <p:cNvPr id="727" name="Image 72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48"/>
              </a:ext>
            </a:extLst>
          </a:blip>
          <a:stretch>
            <a:fillRect/>
          </a:stretch>
        </p:blipFill>
        <p:spPr>
          <a:xfrm>
            <a:off x="13633025" y="3899595"/>
            <a:ext cx="84099" cy="84534"/>
          </a:xfrm>
          <a:prstGeom prst="rect">
            <a:avLst/>
          </a:prstGeom>
        </p:spPr>
      </p:pic>
      <p:pic>
        <p:nvPicPr>
          <p:cNvPr id="728" name="Image 726" descr=" "/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449"/>
              </a:ext>
            </a:extLst>
          </a:blip>
          <a:stretch>
            <a:fillRect/>
          </a:stretch>
        </p:blipFill>
        <p:spPr>
          <a:xfrm>
            <a:off x="13745149" y="3899595"/>
            <a:ext cx="83653" cy="84534"/>
          </a:xfrm>
          <a:prstGeom prst="rect">
            <a:avLst/>
          </a:prstGeom>
        </p:spPr>
      </p:pic>
      <p:pic>
        <p:nvPicPr>
          <p:cNvPr id="729" name="Image 7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0"/>
              </a:ext>
            </a:extLst>
          </a:blip>
          <a:stretch>
            <a:fillRect/>
          </a:stretch>
        </p:blipFill>
        <p:spPr>
          <a:xfrm>
            <a:off x="13858619" y="3899595"/>
            <a:ext cx="84099" cy="84534"/>
          </a:xfrm>
          <a:prstGeom prst="rect">
            <a:avLst/>
          </a:prstGeom>
        </p:spPr>
      </p:pic>
      <p:pic>
        <p:nvPicPr>
          <p:cNvPr id="730" name="Image 72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>
            <a:fillRect/>
          </a:stretch>
        </p:blipFill>
        <p:spPr>
          <a:xfrm>
            <a:off x="13968964" y="3899595"/>
            <a:ext cx="84099" cy="84534"/>
          </a:xfrm>
          <a:prstGeom prst="rect">
            <a:avLst/>
          </a:prstGeom>
        </p:spPr>
      </p:pic>
      <p:pic>
        <p:nvPicPr>
          <p:cNvPr id="731" name="Image 72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1"/>
              </a:ext>
            </a:extLst>
          </a:blip>
          <a:stretch>
            <a:fillRect/>
          </a:stretch>
        </p:blipFill>
        <p:spPr>
          <a:xfrm>
            <a:off x="7133974" y="4012109"/>
            <a:ext cx="84099" cy="84038"/>
          </a:xfrm>
          <a:prstGeom prst="rect">
            <a:avLst/>
          </a:prstGeom>
        </p:spPr>
      </p:pic>
      <p:pic>
        <p:nvPicPr>
          <p:cNvPr id="732" name="Image 7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2"/>
              </a:ext>
            </a:extLst>
          </a:blip>
          <a:stretch>
            <a:fillRect/>
          </a:stretch>
        </p:blipFill>
        <p:spPr>
          <a:xfrm>
            <a:off x="7246098" y="4012109"/>
            <a:ext cx="84099" cy="84038"/>
          </a:xfrm>
          <a:prstGeom prst="rect">
            <a:avLst/>
          </a:prstGeom>
        </p:spPr>
      </p:pic>
      <p:pic>
        <p:nvPicPr>
          <p:cNvPr id="733" name="Image 7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3"/>
              </a:ext>
            </a:extLst>
          </a:blip>
          <a:stretch>
            <a:fillRect/>
          </a:stretch>
        </p:blipFill>
        <p:spPr>
          <a:xfrm>
            <a:off x="7358228" y="4012109"/>
            <a:ext cx="84099" cy="84038"/>
          </a:xfrm>
          <a:prstGeom prst="rect">
            <a:avLst/>
          </a:prstGeom>
        </p:spPr>
      </p:pic>
      <p:pic>
        <p:nvPicPr>
          <p:cNvPr id="734" name="Image 73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4"/>
              </a:ext>
            </a:extLst>
          </a:blip>
          <a:stretch>
            <a:fillRect/>
          </a:stretch>
        </p:blipFill>
        <p:spPr>
          <a:xfrm>
            <a:off x="7694173" y="4012109"/>
            <a:ext cx="84099" cy="84038"/>
          </a:xfrm>
          <a:prstGeom prst="rect">
            <a:avLst/>
          </a:prstGeom>
        </p:spPr>
      </p:pic>
      <p:pic>
        <p:nvPicPr>
          <p:cNvPr id="735" name="Image 7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5"/>
              </a:ext>
            </a:extLst>
          </a:blip>
          <a:stretch>
            <a:fillRect/>
          </a:stretch>
        </p:blipFill>
        <p:spPr>
          <a:xfrm>
            <a:off x="7918434" y="4012109"/>
            <a:ext cx="84099" cy="84038"/>
          </a:xfrm>
          <a:prstGeom prst="rect">
            <a:avLst/>
          </a:prstGeom>
        </p:spPr>
      </p:pic>
      <p:pic>
        <p:nvPicPr>
          <p:cNvPr id="736" name="Image 7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6"/>
              </a:ext>
            </a:extLst>
          </a:blip>
          <a:stretch>
            <a:fillRect/>
          </a:stretch>
        </p:blipFill>
        <p:spPr>
          <a:xfrm>
            <a:off x="9935424" y="4012109"/>
            <a:ext cx="84099" cy="84038"/>
          </a:xfrm>
          <a:prstGeom prst="rect">
            <a:avLst/>
          </a:prstGeom>
        </p:spPr>
      </p:pic>
      <p:pic>
        <p:nvPicPr>
          <p:cNvPr id="737" name="Image 7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7"/>
              </a:ext>
            </a:extLst>
          </a:blip>
          <a:stretch>
            <a:fillRect/>
          </a:stretch>
        </p:blipFill>
        <p:spPr>
          <a:xfrm>
            <a:off x="10047108" y="4012109"/>
            <a:ext cx="84099" cy="84038"/>
          </a:xfrm>
          <a:prstGeom prst="rect">
            <a:avLst/>
          </a:prstGeom>
        </p:spPr>
      </p:pic>
      <p:pic>
        <p:nvPicPr>
          <p:cNvPr id="738" name="Image 7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8"/>
              </a:ext>
            </a:extLst>
          </a:blip>
          <a:stretch>
            <a:fillRect/>
          </a:stretch>
        </p:blipFill>
        <p:spPr>
          <a:xfrm>
            <a:off x="10159238" y="4012109"/>
            <a:ext cx="84099" cy="84038"/>
          </a:xfrm>
          <a:prstGeom prst="rect">
            <a:avLst/>
          </a:prstGeom>
        </p:spPr>
      </p:pic>
      <p:pic>
        <p:nvPicPr>
          <p:cNvPr id="739" name="Image 7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9"/>
              </a:ext>
            </a:extLst>
          </a:blip>
          <a:stretch>
            <a:fillRect/>
          </a:stretch>
        </p:blipFill>
        <p:spPr>
          <a:xfrm>
            <a:off x="10271369" y="4012109"/>
            <a:ext cx="84099" cy="84038"/>
          </a:xfrm>
          <a:prstGeom prst="rect">
            <a:avLst/>
          </a:prstGeom>
        </p:spPr>
      </p:pic>
      <p:pic>
        <p:nvPicPr>
          <p:cNvPr id="740" name="Image 7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0"/>
              </a:ext>
            </a:extLst>
          </a:blip>
          <a:stretch>
            <a:fillRect/>
          </a:stretch>
        </p:blipFill>
        <p:spPr>
          <a:xfrm>
            <a:off x="10383499" y="4012109"/>
            <a:ext cx="84099" cy="84038"/>
          </a:xfrm>
          <a:prstGeom prst="rect">
            <a:avLst/>
          </a:prstGeom>
        </p:spPr>
      </p:pic>
      <p:pic>
        <p:nvPicPr>
          <p:cNvPr id="741" name="Image 7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6"/>
              </a:ext>
            </a:extLst>
          </a:blip>
          <a:stretch>
            <a:fillRect/>
          </a:stretch>
        </p:blipFill>
        <p:spPr>
          <a:xfrm>
            <a:off x="10495624" y="4012109"/>
            <a:ext cx="84099" cy="84038"/>
          </a:xfrm>
          <a:prstGeom prst="rect">
            <a:avLst/>
          </a:prstGeom>
        </p:spPr>
      </p:pic>
      <p:pic>
        <p:nvPicPr>
          <p:cNvPr id="742" name="Image 7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>
            <a:fillRect/>
          </a:stretch>
        </p:blipFill>
        <p:spPr>
          <a:xfrm>
            <a:off x="10607754" y="4012109"/>
            <a:ext cx="83653" cy="84038"/>
          </a:xfrm>
          <a:prstGeom prst="rect">
            <a:avLst/>
          </a:prstGeom>
        </p:spPr>
      </p:pic>
      <p:pic>
        <p:nvPicPr>
          <p:cNvPr id="743" name="Image 74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8"/>
              </a:ext>
            </a:extLst>
          </a:blip>
          <a:stretch>
            <a:fillRect/>
          </a:stretch>
        </p:blipFill>
        <p:spPr>
          <a:xfrm>
            <a:off x="10719438" y="4012109"/>
            <a:ext cx="84099" cy="84038"/>
          </a:xfrm>
          <a:prstGeom prst="rect">
            <a:avLst/>
          </a:prstGeom>
        </p:spPr>
      </p:pic>
      <p:pic>
        <p:nvPicPr>
          <p:cNvPr id="744" name="Image 74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2"/>
              </a:ext>
            </a:extLst>
          </a:blip>
          <a:stretch>
            <a:fillRect/>
          </a:stretch>
        </p:blipFill>
        <p:spPr>
          <a:xfrm>
            <a:off x="10832238" y="4012605"/>
            <a:ext cx="84099" cy="84038"/>
          </a:xfrm>
          <a:prstGeom prst="rect">
            <a:avLst/>
          </a:prstGeom>
        </p:spPr>
      </p:pic>
      <p:pic>
        <p:nvPicPr>
          <p:cNvPr id="745" name="Image 7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0"/>
              </a:ext>
            </a:extLst>
          </a:blip>
          <a:stretch>
            <a:fillRect/>
          </a:stretch>
        </p:blipFill>
        <p:spPr>
          <a:xfrm>
            <a:off x="10943699" y="4012109"/>
            <a:ext cx="84099" cy="84038"/>
          </a:xfrm>
          <a:prstGeom prst="rect">
            <a:avLst/>
          </a:prstGeom>
        </p:spPr>
      </p:pic>
      <p:pic>
        <p:nvPicPr>
          <p:cNvPr id="746" name="Image 7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3"/>
              </a:ext>
            </a:extLst>
          </a:blip>
          <a:stretch>
            <a:fillRect/>
          </a:stretch>
        </p:blipFill>
        <p:spPr>
          <a:xfrm>
            <a:off x="11055829" y="4012109"/>
            <a:ext cx="84099" cy="84038"/>
          </a:xfrm>
          <a:prstGeom prst="rect">
            <a:avLst/>
          </a:prstGeom>
        </p:spPr>
      </p:pic>
      <p:pic>
        <p:nvPicPr>
          <p:cNvPr id="747" name="Image 7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>
            <a:fillRect/>
          </a:stretch>
        </p:blipFill>
        <p:spPr>
          <a:xfrm>
            <a:off x="11167960" y="4012109"/>
            <a:ext cx="83653" cy="84038"/>
          </a:xfrm>
          <a:prstGeom prst="rect">
            <a:avLst/>
          </a:prstGeom>
        </p:spPr>
      </p:pic>
      <p:pic>
        <p:nvPicPr>
          <p:cNvPr id="748" name="Image 7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4"/>
              </a:ext>
            </a:extLst>
          </a:blip>
          <a:stretch>
            <a:fillRect/>
          </a:stretch>
        </p:blipFill>
        <p:spPr>
          <a:xfrm>
            <a:off x="11277864" y="4012109"/>
            <a:ext cx="84099" cy="84038"/>
          </a:xfrm>
          <a:prstGeom prst="rect">
            <a:avLst/>
          </a:prstGeom>
        </p:spPr>
      </p:pic>
      <p:pic>
        <p:nvPicPr>
          <p:cNvPr id="749" name="Image 74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5"/>
              </a:ext>
            </a:extLst>
          </a:blip>
          <a:stretch>
            <a:fillRect/>
          </a:stretch>
        </p:blipFill>
        <p:spPr>
          <a:xfrm>
            <a:off x="11391768" y="4012109"/>
            <a:ext cx="84099" cy="84038"/>
          </a:xfrm>
          <a:prstGeom prst="rect">
            <a:avLst/>
          </a:prstGeom>
        </p:spPr>
      </p:pic>
      <p:pic>
        <p:nvPicPr>
          <p:cNvPr id="750" name="Image 7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6"/>
              </a:ext>
            </a:extLst>
          </a:blip>
          <a:stretch>
            <a:fillRect/>
          </a:stretch>
        </p:blipFill>
        <p:spPr>
          <a:xfrm>
            <a:off x="11616922" y="4012109"/>
            <a:ext cx="84099" cy="84038"/>
          </a:xfrm>
          <a:prstGeom prst="rect">
            <a:avLst/>
          </a:prstGeom>
        </p:spPr>
      </p:pic>
      <p:pic>
        <p:nvPicPr>
          <p:cNvPr id="751" name="Image 7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7"/>
              </a:ext>
            </a:extLst>
          </a:blip>
          <a:stretch>
            <a:fillRect/>
          </a:stretch>
        </p:blipFill>
        <p:spPr>
          <a:xfrm>
            <a:off x="11728159" y="4012109"/>
            <a:ext cx="84099" cy="84038"/>
          </a:xfrm>
          <a:prstGeom prst="rect">
            <a:avLst/>
          </a:prstGeom>
        </p:spPr>
      </p:pic>
      <p:pic>
        <p:nvPicPr>
          <p:cNvPr id="752" name="Image 7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8"/>
              </a:ext>
            </a:extLst>
          </a:blip>
          <a:stretch>
            <a:fillRect/>
          </a:stretch>
        </p:blipFill>
        <p:spPr>
          <a:xfrm>
            <a:off x="11951974" y="4012109"/>
            <a:ext cx="84099" cy="84038"/>
          </a:xfrm>
          <a:prstGeom prst="rect">
            <a:avLst/>
          </a:prstGeom>
        </p:spPr>
      </p:pic>
      <p:pic>
        <p:nvPicPr>
          <p:cNvPr id="753" name="Image 75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8"/>
              </a:ext>
            </a:extLst>
          </a:blip>
          <a:stretch>
            <a:fillRect/>
          </a:stretch>
        </p:blipFill>
        <p:spPr>
          <a:xfrm>
            <a:off x="12064104" y="4012109"/>
            <a:ext cx="84099" cy="84038"/>
          </a:xfrm>
          <a:prstGeom prst="rect">
            <a:avLst/>
          </a:prstGeom>
        </p:spPr>
      </p:pic>
      <p:pic>
        <p:nvPicPr>
          <p:cNvPr id="754" name="Image 75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9"/>
              </a:ext>
            </a:extLst>
          </a:blip>
          <a:stretch>
            <a:fillRect/>
          </a:stretch>
        </p:blipFill>
        <p:spPr>
          <a:xfrm>
            <a:off x="12176228" y="4012109"/>
            <a:ext cx="84099" cy="84038"/>
          </a:xfrm>
          <a:prstGeom prst="rect">
            <a:avLst/>
          </a:prstGeom>
        </p:spPr>
      </p:pic>
      <p:pic>
        <p:nvPicPr>
          <p:cNvPr id="755" name="Image 7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8"/>
              </a:ext>
            </a:extLst>
          </a:blip>
          <a:stretch>
            <a:fillRect/>
          </a:stretch>
        </p:blipFill>
        <p:spPr>
          <a:xfrm>
            <a:off x="12512173" y="4012109"/>
            <a:ext cx="84099" cy="84038"/>
          </a:xfrm>
          <a:prstGeom prst="rect">
            <a:avLst/>
          </a:prstGeom>
        </p:spPr>
      </p:pic>
      <p:pic>
        <p:nvPicPr>
          <p:cNvPr id="756" name="Image 7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9"/>
              </a:ext>
            </a:extLst>
          </a:blip>
          <a:stretch>
            <a:fillRect/>
          </a:stretch>
        </p:blipFill>
        <p:spPr>
          <a:xfrm>
            <a:off x="12624304" y="4012109"/>
            <a:ext cx="84099" cy="84038"/>
          </a:xfrm>
          <a:prstGeom prst="rect">
            <a:avLst/>
          </a:prstGeom>
        </p:spPr>
      </p:pic>
      <p:pic>
        <p:nvPicPr>
          <p:cNvPr id="757" name="Image 7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59"/>
              </a:ext>
            </a:extLst>
          </a:blip>
          <a:stretch>
            <a:fillRect/>
          </a:stretch>
        </p:blipFill>
        <p:spPr>
          <a:xfrm>
            <a:off x="12736434" y="4012109"/>
            <a:ext cx="84099" cy="84038"/>
          </a:xfrm>
          <a:prstGeom prst="rect">
            <a:avLst/>
          </a:prstGeom>
        </p:spPr>
      </p:pic>
      <p:pic>
        <p:nvPicPr>
          <p:cNvPr id="758" name="Image 75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0"/>
              </a:ext>
            </a:extLst>
          </a:blip>
          <a:stretch>
            <a:fillRect/>
          </a:stretch>
        </p:blipFill>
        <p:spPr>
          <a:xfrm>
            <a:off x="12848565" y="4012109"/>
            <a:ext cx="84099" cy="84038"/>
          </a:xfrm>
          <a:prstGeom prst="rect">
            <a:avLst/>
          </a:prstGeom>
        </p:spPr>
      </p:pic>
      <p:pic>
        <p:nvPicPr>
          <p:cNvPr id="759" name="Image 75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3"/>
              </a:ext>
            </a:extLst>
          </a:blip>
          <a:stretch>
            <a:fillRect/>
          </a:stretch>
        </p:blipFill>
        <p:spPr>
          <a:xfrm>
            <a:off x="12960695" y="4012109"/>
            <a:ext cx="84099" cy="84038"/>
          </a:xfrm>
          <a:prstGeom prst="rect">
            <a:avLst/>
          </a:prstGeom>
        </p:spPr>
      </p:pic>
      <p:pic>
        <p:nvPicPr>
          <p:cNvPr id="760" name="Image 7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>
            <a:fillRect/>
          </a:stretch>
        </p:blipFill>
        <p:spPr>
          <a:xfrm>
            <a:off x="13072819" y="4012109"/>
            <a:ext cx="83653" cy="84038"/>
          </a:xfrm>
          <a:prstGeom prst="rect">
            <a:avLst/>
          </a:prstGeom>
        </p:spPr>
      </p:pic>
      <p:pic>
        <p:nvPicPr>
          <p:cNvPr id="761" name="Image 7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0"/>
              </a:ext>
            </a:extLst>
          </a:blip>
          <a:stretch>
            <a:fillRect/>
          </a:stretch>
        </p:blipFill>
        <p:spPr>
          <a:xfrm>
            <a:off x="13184503" y="4012109"/>
            <a:ext cx="84099" cy="84038"/>
          </a:xfrm>
          <a:prstGeom prst="rect">
            <a:avLst/>
          </a:prstGeom>
        </p:spPr>
      </p:pic>
      <p:pic>
        <p:nvPicPr>
          <p:cNvPr id="762" name="Image 7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5"/>
              </a:ext>
            </a:extLst>
          </a:blip>
          <a:stretch>
            <a:fillRect/>
          </a:stretch>
        </p:blipFill>
        <p:spPr>
          <a:xfrm>
            <a:off x="13296634" y="4012109"/>
            <a:ext cx="84099" cy="84038"/>
          </a:xfrm>
          <a:prstGeom prst="rect">
            <a:avLst/>
          </a:prstGeom>
        </p:spPr>
      </p:pic>
      <p:pic>
        <p:nvPicPr>
          <p:cNvPr id="763" name="Image 76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1"/>
              </a:ext>
            </a:extLst>
          </a:blip>
          <a:stretch>
            <a:fillRect/>
          </a:stretch>
        </p:blipFill>
        <p:spPr>
          <a:xfrm>
            <a:off x="13408764" y="4012109"/>
            <a:ext cx="84099" cy="84038"/>
          </a:xfrm>
          <a:prstGeom prst="rect">
            <a:avLst/>
          </a:prstGeom>
        </p:spPr>
      </p:pic>
      <p:pic>
        <p:nvPicPr>
          <p:cNvPr id="764" name="Image 7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2"/>
              </a:ext>
            </a:extLst>
          </a:blip>
          <a:stretch>
            <a:fillRect/>
          </a:stretch>
        </p:blipFill>
        <p:spPr>
          <a:xfrm>
            <a:off x="13520895" y="4012109"/>
            <a:ext cx="84099" cy="84038"/>
          </a:xfrm>
          <a:prstGeom prst="rect">
            <a:avLst/>
          </a:prstGeom>
        </p:spPr>
      </p:pic>
      <p:pic>
        <p:nvPicPr>
          <p:cNvPr id="765" name="Image 7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3"/>
              </a:ext>
            </a:extLst>
          </a:blip>
          <a:stretch>
            <a:fillRect/>
          </a:stretch>
        </p:blipFill>
        <p:spPr>
          <a:xfrm>
            <a:off x="13633025" y="4012109"/>
            <a:ext cx="84099" cy="84038"/>
          </a:xfrm>
          <a:prstGeom prst="rect">
            <a:avLst/>
          </a:prstGeom>
        </p:spPr>
      </p:pic>
      <p:pic>
        <p:nvPicPr>
          <p:cNvPr id="766" name="Image 7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4"/>
              </a:ext>
            </a:extLst>
          </a:blip>
          <a:stretch>
            <a:fillRect/>
          </a:stretch>
        </p:blipFill>
        <p:spPr>
          <a:xfrm>
            <a:off x="13745149" y="4012109"/>
            <a:ext cx="83653" cy="84038"/>
          </a:xfrm>
          <a:prstGeom prst="rect">
            <a:avLst/>
          </a:prstGeom>
        </p:spPr>
      </p:pic>
      <p:pic>
        <p:nvPicPr>
          <p:cNvPr id="767" name="Image 765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76"/>
              </a:ext>
            </a:extLst>
          </a:blip>
          <a:stretch>
            <a:fillRect/>
          </a:stretch>
        </p:blipFill>
        <p:spPr>
          <a:xfrm>
            <a:off x="7133974" y="4122341"/>
            <a:ext cx="84099" cy="85824"/>
          </a:xfrm>
          <a:prstGeom prst="rect">
            <a:avLst/>
          </a:prstGeom>
        </p:spPr>
      </p:pic>
      <p:pic>
        <p:nvPicPr>
          <p:cNvPr id="768" name="Image 766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77"/>
              </a:ext>
            </a:extLst>
          </a:blip>
          <a:stretch>
            <a:fillRect/>
          </a:stretch>
        </p:blipFill>
        <p:spPr>
          <a:xfrm>
            <a:off x="7246098" y="4122341"/>
            <a:ext cx="84099" cy="85824"/>
          </a:xfrm>
          <a:prstGeom prst="rect">
            <a:avLst/>
          </a:prstGeom>
        </p:spPr>
      </p:pic>
      <p:pic>
        <p:nvPicPr>
          <p:cNvPr id="769" name="Image 767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78"/>
              </a:ext>
            </a:extLst>
          </a:blip>
          <a:stretch>
            <a:fillRect/>
          </a:stretch>
        </p:blipFill>
        <p:spPr>
          <a:xfrm>
            <a:off x="7358228" y="4122341"/>
            <a:ext cx="84099" cy="85824"/>
          </a:xfrm>
          <a:prstGeom prst="rect">
            <a:avLst/>
          </a:prstGeom>
        </p:spPr>
      </p:pic>
      <p:pic>
        <p:nvPicPr>
          <p:cNvPr id="770" name="Image 768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79"/>
              </a:ext>
            </a:extLst>
          </a:blip>
          <a:stretch>
            <a:fillRect/>
          </a:stretch>
        </p:blipFill>
        <p:spPr>
          <a:xfrm>
            <a:off x="7470359" y="4122341"/>
            <a:ext cx="84099" cy="85824"/>
          </a:xfrm>
          <a:prstGeom prst="rect">
            <a:avLst/>
          </a:prstGeom>
        </p:spPr>
      </p:pic>
      <p:pic>
        <p:nvPicPr>
          <p:cNvPr id="771" name="Image 769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0"/>
              </a:ext>
            </a:extLst>
          </a:blip>
          <a:stretch>
            <a:fillRect/>
          </a:stretch>
        </p:blipFill>
        <p:spPr>
          <a:xfrm>
            <a:off x="7582489" y="4122341"/>
            <a:ext cx="83653" cy="85824"/>
          </a:xfrm>
          <a:prstGeom prst="rect">
            <a:avLst/>
          </a:prstGeom>
        </p:spPr>
      </p:pic>
      <p:pic>
        <p:nvPicPr>
          <p:cNvPr id="772" name="Image 770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1"/>
              </a:ext>
            </a:extLst>
          </a:blip>
          <a:stretch>
            <a:fillRect/>
          </a:stretch>
        </p:blipFill>
        <p:spPr>
          <a:xfrm>
            <a:off x="7694173" y="4122341"/>
            <a:ext cx="84099" cy="85824"/>
          </a:xfrm>
          <a:prstGeom prst="rect">
            <a:avLst/>
          </a:prstGeom>
        </p:spPr>
      </p:pic>
      <p:pic>
        <p:nvPicPr>
          <p:cNvPr id="773" name="Image 771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2"/>
              </a:ext>
            </a:extLst>
          </a:blip>
          <a:stretch>
            <a:fillRect/>
          </a:stretch>
        </p:blipFill>
        <p:spPr>
          <a:xfrm>
            <a:off x="8030118" y="4122341"/>
            <a:ext cx="84099" cy="85824"/>
          </a:xfrm>
          <a:prstGeom prst="rect">
            <a:avLst/>
          </a:prstGeom>
        </p:spPr>
      </p:pic>
      <p:pic>
        <p:nvPicPr>
          <p:cNvPr id="774" name="Image 772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3"/>
              </a:ext>
            </a:extLst>
          </a:blip>
          <a:stretch>
            <a:fillRect/>
          </a:stretch>
        </p:blipFill>
        <p:spPr>
          <a:xfrm>
            <a:off x="8142689" y="4122341"/>
            <a:ext cx="84099" cy="85824"/>
          </a:xfrm>
          <a:prstGeom prst="rect">
            <a:avLst/>
          </a:prstGeom>
        </p:spPr>
      </p:pic>
      <p:pic>
        <p:nvPicPr>
          <p:cNvPr id="775" name="Image 773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4"/>
              </a:ext>
            </a:extLst>
          </a:blip>
          <a:stretch>
            <a:fillRect/>
          </a:stretch>
        </p:blipFill>
        <p:spPr>
          <a:xfrm>
            <a:off x="8254373" y="4122341"/>
            <a:ext cx="84099" cy="85824"/>
          </a:xfrm>
          <a:prstGeom prst="rect">
            <a:avLst/>
          </a:prstGeom>
        </p:spPr>
      </p:pic>
      <p:pic>
        <p:nvPicPr>
          <p:cNvPr id="776" name="Image 774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5"/>
              </a:ext>
            </a:extLst>
          </a:blip>
          <a:stretch>
            <a:fillRect/>
          </a:stretch>
        </p:blipFill>
        <p:spPr>
          <a:xfrm>
            <a:off x="8368730" y="4122341"/>
            <a:ext cx="84099" cy="85824"/>
          </a:xfrm>
          <a:prstGeom prst="rect">
            <a:avLst/>
          </a:prstGeom>
        </p:spPr>
      </p:pic>
      <p:pic>
        <p:nvPicPr>
          <p:cNvPr id="777" name="Image 775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6"/>
              </a:ext>
            </a:extLst>
          </a:blip>
          <a:stretch>
            <a:fillRect/>
          </a:stretch>
        </p:blipFill>
        <p:spPr>
          <a:xfrm>
            <a:off x="9935424" y="4122341"/>
            <a:ext cx="84099" cy="85824"/>
          </a:xfrm>
          <a:prstGeom prst="rect">
            <a:avLst/>
          </a:prstGeom>
        </p:spPr>
      </p:pic>
      <p:pic>
        <p:nvPicPr>
          <p:cNvPr id="778" name="Image 776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7"/>
              </a:ext>
            </a:extLst>
          </a:blip>
          <a:stretch>
            <a:fillRect/>
          </a:stretch>
        </p:blipFill>
        <p:spPr>
          <a:xfrm>
            <a:off x="10047108" y="4122341"/>
            <a:ext cx="84099" cy="85824"/>
          </a:xfrm>
          <a:prstGeom prst="rect">
            <a:avLst/>
          </a:prstGeom>
        </p:spPr>
      </p:pic>
      <p:pic>
        <p:nvPicPr>
          <p:cNvPr id="779" name="Image 777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0159238" y="4122341"/>
            <a:ext cx="84099" cy="85824"/>
          </a:xfrm>
          <a:prstGeom prst="rect">
            <a:avLst/>
          </a:prstGeom>
        </p:spPr>
      </p:pic>
      <p:pic>
        <p:nvPicPr>
          <p:cNvPr id="780" name="Image 778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9"/>
              </a:ext>
            </a:extLst>
          </a:blip>
          <a:stretch>
            <a:fillRect/>
          </a:stretch>
        </p:blipFill>
        <p:spPr>
          <a:xfrm>
            <a:off x="10271369" y="4122341"/>
            <a:ext cx="84099" cy="85824"/>
          </a:xfrm>
          <a:prstGeom prst="rect">
            <a:avLst/>
          </a:prstGeom>
        </p:spPr>
      </p:pic>
      <p:pic>
        <p:nvPicPr>
          <p:cNvPr id="781" name="Image 779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0383499" y="4122341"/>
            <a:ext cx="84099" cy="85824"/>
          </a:xfrm>
          <a:prstGeom prst="rect">
            <a:avLst/>
          </a:prstGeom>
        </p:spPr>
      </p:pic>
      <p:pic>
        <p:nvPicPr>
          <p:cNvPr id="782" name="Image 780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6"/>
              </a:ext>
            </a:extLst>
          </a:blip>
          <a:stretch>
            <a:fillRect/>
          </a:stretch>
        </p:blipFill>
        <p:spPr>
          <a:xfrm>
            <a:off x="10495624" y="4122341"/>
            <a:ext cx="84099" cy="85824"/>
          </a:xfrm>
          <a:prstGeom prst="rect">
            <a:avLst/>
          </a:prstGeom>
        </p:spPr>
      </p:pic>
      <p:pic>
        <p:nvPicPr>
          <p:cNvPr id="783" name="Image 781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0"/>
              </a:ext>
            </a:extLst>
          </a:blip>
          <a:stretch>
            <a:fillRect/>
          </a:stretch>
        </p:blipFill>
        <p:spPr>
          <a:xfrm>
            <a:off x="10607754" y="4122341"/>
            <a:ext cx="83653" cy="85824"/>
          </a:xfrm>
          <a:prstGeom prst="rect">
            <a:avLst/>
          </a:prstGeom>
        </p:spPr>
      </p:pic>
      <p:pic>
        <p:nvPicPr>
          <p:cNvPr id="784" name="Image 782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0719438" y="4122341"/>
            <a:ext cx="84099" cy="85824"/>
          </a:xfrm>
          <a:prstGeom prst="rect">
            <a:avLst/>
          </a:prstGeom>
        </p:spPr>
      </p:pic>
      <p:pic>
        <p:nvPicPr>
          <p:cNvPr id="785" name="Image 783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1"/>
              </a:ext>
            </a:extLst>
          </a:blip>
          <a:stretch>
            <a:fillRect/>
          </a:stretch>
        </p:blipFill>
        <p:spPr>
          <a:xfrm>
            <a:off x="10833348" y="4122341"/>
            <a:ext cx="84099" cy="85824"/>
          </a:xfrm>
          <a:prstGeom prst="rect">
            <a:avLst/>
          </a:prstGeom>
        </p:spPr>
      </p:pic>
      <p:pic>
        <p:nvPicPr>
          <p:cNvPr id="786" name="Image 784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0943699" y="4122341"/>
            <a:ext cx="84099" cy="85824"/>
          </a:xfrm>
          <a:prstGeom prst="rect">
            <a:avLst/>
          </a:prstGeom>
        </p:spPr>
      </p:pic>
      <p:pic>
        <p:nvPicPr>
          <p:cNvPr id="787" name="Image 785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2"/>
              </a:ext>
            </a:extLst>
          </a:blip>
          <a:stretch>
            <a:fillRect/>
          </a:stretch>
        </p:blipFill>
        <p:spPr>
          <a:xfrm>
            <a:off x="11055829" y="4122341"/>
            <a:ext cx="84099" cy="85824"/>
          </a:xfrm>
          <a:prstGeom prst="rect">
            <a:avLst/>
          </a:prstGeom>
        </p:spPr>
      </p:pic>
      <p:pic>
        <p:nvPicPr>
          <p:cNvPr id="788" name="Image 786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0"/>
              </a:ext>
            </a:extLst>
          </a:blip>
          <a:stretch>
            <a:fillRect/>
          </a:stretch>
        </p:blipFill>
        <p:spPr>
          <a:xfrm>
            <a:off x="11167960" y="4122341"/>
            <a:ext cx="83653" cy="85824"/>
          </a:xfrm>
          <a:prstGeom prst="rect">
            <a:avLst/>
          </a:prstGeom>
        </p:spPr>
      </p:pic>
      <p:pic>
        <p:nvPicPr>
          <p:cNvPr id="789" name="Image 787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3"/>
              </a:ext>
            </a:extLst>
          </a:blip>
          <a:stretch>
            <a:fillRect/>
          </a:stretch>
        </p:blipFill>
        <p:spPr>
          <a:xfrm>
            <a:off x="11277864" y="4122341"/>
            <a:ext cx="84099" cy="85824"/>
          </a:xfrm>
          <a:prstGeom prst="rect">
            <a:avLst/>
          </a:prstGeom>
        </p:spPr>
      </p:pic>
      <p:pic>
        <p:nvPicPr>
          <p:cNvPr id="790" name="Image 788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4"/>
              </a:ext>
            </a:extLst>
          </a:blip>
          <a:stretch>
            <a:fillRect/>
          </a:stretch>
        </p:blipFill>
        <p:spPr>
          <a:xfrm>
            <a:off x="11391768" y="4122341"/>
            <a:ext cx="84099" cy="85824"/>
          </a:xfrm>
          <a:prstGeom prst="rect">
            <a:avLst/>
          </a:prstGeom>
        </p:spPr>
      </p:pic>
      <p:pic>
        <p:nvPicPr>
          <p:cNvPr id="791" name="Image 789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5"/>
              </a:ext>
            </a:extLst>
          </a:blip>
          <a:stretch>
            <a:fillRect/>
          </a:stretch>
        </p:blipFill>
        <p:spPr>
          <a:xfrm>
            <a:off x="11728159" y="4122341"/>
            <a:ext cx="84099" cy="85824"/>
          </a:xfrm>
          <a:prstGeom prst="rect">
            <a:avLst/>
          </a:prstGeom>
        </p:spPr>
      </p:pic>
      <p:pic>
        <p:nvPicPr>
          <p:cNvPr id="792" name="Image 790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0"/>
              </a:ext>
            </a:extLst>
          </a:blip>
          <a:stretch>
            <a:fillRect/>
          </a:stretch>
        </p:blipFill>
        <p:spPr>
          <a:xfrm>
            <a:off x="11839843" y="4122341"/>
            <a:ext cx="83653" cy="85824"/>
          </a:xfrm>
          <a:prstGeom prst="rect">
            <a:avLst/>
          </a:prstGeom>
        </p:spPr>
      </p:pic>
      <p:pic>
        <p:nvPicPr>
          <p:cNvPr id="793" name="Image 791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6"/>
              </a:ext>
            </a:extLst>
          </a:blip>
          <a:stretch>
            <a:fillRect/>
          </a:stretch>
        </p:blipFill>
        <p:spPr>
          <a:xfrm>
            <a:off x="11951974" y="4122341"/>
            <a:ext cx="84099" cy="85824"/>
          </a:xfrm>
          <a:prstGeom prst="rect">
            <a:avLst/>
          </a:prstGeom>
        </p:spPr>
      </p:pic>
      <p:pic>
        <p:nvPicPr>
          <p:cNvPr id="794" name="Image 792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2064104" y="4122341"/>
            <a:ext cx="84099" cy="85824"/>
          </a:xfrm>
          <a:prstGeom prst="rect">
            <a:avLst/>
          </a:prstGeom>
        </p:spPr>
      </p:pic>
      <p:pic>
        <p:nvPicPr>
          <p:cNvPr id="795" name="Image 793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2848565" y="4122341"/>
            <a:ext cx="84099" cy="85824"/>
          </a:xfrm>
          <a:prstGeom prst="rect">
            <a:avLst/>
          </a:prstGeom>
        </p:spPr>
      </p:pic>
      <p:pic>
        <p:nvPicPr>
          <p:cNvPr id="796" name="Image 794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2"/>
              </a:ext>
            </a:extLst>
          </a:blip>
          <a:stretch>
            <a:fillRect/>
          </a:stretch>
        </p:blipFill>
        <p:spPr>
          <a:xfrm>
            <a:off x="12960695" y="4122341"/>
            <a:ext cx="84099" cy="85824"/>
          </a:xfrm>
          <a:prstGeom prst="rect">
            <a:avLst/>
          </a:prstGeom>
        </p:spPr>
      </p:pic>
      <p:pic>
        <p:nvPicPr>
          <p:cNvPr id="797" name="Image 795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94"/>
              </a:ext>
            </a:extLst>
          </a:blip>
          <a:stretch>
            <a:fillRect/>
          </a:stretch>
        </p:blipFill>
        <p:spPr>
          <a:xfrm>
            <a:off x="13296634" y="4122341"/>
            <a:ext cx="84099" cy="85824"/>
          </a:xfrm>
          <a:prstGeom prst="rect">
            <a:avLst/>
          </a:prstGeom>
        </p:spPr>
      </p:pic>
      <p:pic>
        <p:nvPicPr>
          <p:cNvPr id="798" name="Image 796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3408764" y="4122341"/>
            <a:ext cx="84099" cy="85824"/>
          </a:xfrm>
          <a:prstGeom prst="rect">
            <a:avLst/>
          </a:prstGeom>
        </p:spPr>
      </p:pic>
      <p:pic>
        <p:nvPicPr>
          <p:cNvPr id="799" name="Image 797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9"/>
              </a:ext>
            </a:extLst>
          </a:blip>
          <a:stretch>
            <a:fillRect/>
          </a:stretch>
        </p:blipFill>
        <p:spPr>
          <a:xfrm>
            <a:off x="13520895" y="4122341"/>
            <a:ext cx="84099" cy="85824"/>
          </a:xfrm>
          <a:prstGeom prst="rect">
            <a:avLst/>
          </a:prstGeom>
        </p:spPr>
      </p:pic>
      <p:pic>
        <p:nvPicPr>
          <p:cNvPr id="800" name="Image 79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97"/>
              </a:ext>
            </a:extLst>
          </a:blip>
          <a:stretch>
            <a:fillRect/>
          </a:stretch>
        </p:blipFill>
        <p:spPr>
          <a:xfrm>
            <a:off x="7358228" y="4236244"/>
            <a:ext cx="84099" cy="84038"/>
          </a:xfrm>
          <a:prstGeom prst="rect">
            <a:avLst/>
          </a:prstGeom>
        </p:spPr>
      </p:pic>
      <p:pic>
        <p:nvPicPr>
          <p:cNvPr id="801" name="Image 7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98"/>
              </a:ext>
            </a:extLst>
          </a:blip>
          <a:stretch>
            <a:fillRect/>
          </a:stretch>
        </p:blipFill>
        <p:spPr>
          <a:xfrm>
            <a:off x="7470359" y="4236244"/>
            <a:ext cx="84099" cy="84038"/>
          </a:xfrm>
          <a:prstGeom prst="rect">
            <a:avLst/>
          </a:prstGeom>
        </p:spPr>
      </p:pic>
      <p:pic>
        <p:nvPicPr>
          <p:cNvPr id="802" name="Image 80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499"/>
              </a:ext>
            </a:extLst>
          </a:blip>
          <a:stretch>
            <a:fillRect/>
          </a:stretch>
        </p:blipFill>
        <p:spPr>
          <a:xfrm>
            <a:off x="7582489" y="4236244"/>
            <a:ext cx="83653" cy="84038"/>
          </a:xfrm>
          <a:prstGeom prst="rect">
            <a:avLst/>
          </a:prstGeom>
        </p:spPr>
      </p:pic>
      <p:pic>
        <p:nvPicPr>
          <p:cNvPr id="803" name="Image 8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0"/>
              </a:ext>
            </a:extLst>
          </a:blip>
          <a:stretch>
            <a:fillRect/>
          </a:stretch>
        </p:blipFill>
        <p:spPr>
          <a:xfrm>
            <a:off x="7694173" y="4236244"/>
            <a:ext cx="84099" cy="84038"/>
          </a:xfrm>
          <a:prstGeom prst="rect">
            <a:avLst/>
          </a:prstGeom>
        </p:spPr>
      </p:pic>
      <p:pic>
        <p:nvPicPr>
          <p:cNvPr id="804" name="Image 8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1"/>
              </a:ext>
            </a:extLst>
          </a:blip>
          <a:stretch>
            <a:fillRect/>
          </a:stretch>
        </p:blipFill>
        <p:spPr>
          <a:xfrm>
            <a:off x="9823294" y="4236244"/>
            <a:ext cx="84099" cy="84038"/>
          </a:xfrm>
          <a:prstGeom prst="rect">
            <a:avLst/>
          </a:prstGeom>
        </p:spPr>
      </p:pic>
      <p:pic>
        <p:nvPicPr>
          <p:cNvPr id="805" name="Image 8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2"/>
              </a:ext>
            </a:extLst>
          </a:blip>
          <a:stretch>
            <a:fillRect/>
          </a:stretch>
        </p:blipFill>
        <p:spPr>
          <a:xfrm>
            <a:off x="9935424" y="4236244"/>
            <a:ext cx="84099" cy="84038"/>
          </a:xfrm>
          <a:prstGeom prst="rect">
            <a:avLst/>
          </a:prstGeom>
        </p:spPr>
      </p:pic>
      <p:pic>
        <p:nvPicPr>
          <p:cNvPr id="806" name="Image 8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3"/>
              </a:ext>
            </a:extLst>
          </a:blip>
          <a:stretch>
            <a:fillRect/>
          </a:stretch>
        </p:blipFill>
        <p:spPr>
          <a:xfrm>
            <a:off x="10047108" y="4236244"/>
            <a:ext cx="84099" cy="84038"/>
          </a:xfrm>
          <a:prstGeom prst="rect">
            <a:avLst/>
          </a:prstGeom>
        </p:spPr>
      </p:pic>
      <p:pic>
        <p:nvPicPr>
          <p:cNvPr id="807" name="Image 80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4"/>
              </a:ext>
            </a:extLst>
          </a:blip>
          <a:stretch>
            <a:fillRect/>
          </a:stretch>
        </p:blipFill>
        <p:spPr>
          <a:xfrm>
            <a:off x="10159238" y="4236244"/>
            <a:ext cx="84099" cy="84038"/>
          </a:xfrm>
          <a:prstGeom prst="rect">
            <a:avLst/>
          </a:prstGeom>
        </p:spPr>
      </p:pic>
      <p:pic>
        <p:nvPicPr>
          <p:cNvPr id="808" name="Image 80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5"/>
              </a:ext>
            </a:extLst>
          </a:blip>
          <a:stretch>
            <a:fillRect/>
          </a:stretch>
        </p:blipFill>
        <p:spPr>
          <a:xfrm>
            <a:off x="10271369" y="4236244"/>
            <a:ext cx="84099" cy="84038"/>
          </a:xfrm>
          <a:prstGeom prst="rect">
            <a:avLst/>
          </a:prstGeom>
        </p:spPr>
      </p:pic>
      <p:pic>
        <p:nvPicPr>
          <p:cNvPr id="809" name="Image 80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4"/>
              </a:ext>
            </a:extLst>
          </a:blip>
          <a:stretch>
            <a:fillRect/>
          </a:stretch>
        </p:blipFill>
        <p:spPr>
          <a:xfrm>
            <a:off x="10383499" y="4236244"/>
            <a:ext cx="84099" cy="84038"/>
          </a:xfrm>
          <a:prstGeom prst="rect">
            <a:avLst/>
          </a:prstGeom>
        </p:spPr>
      </p:pic>
      <p:pic>
        <p:nvPicPr>
          <p:cNvPr id="810" name="Image 8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2"/>
              </a:ext>
            </a:extLst>
          </a:blip>
          <a:stretch>
            <a:fillRect/>
          </a:stretch>
        </p:blipFill>
        <p:spPr>
          <a:xfrm>
            <a:off x="10495624" y="4236244"/>
            <a:ext cx="84099" cy="84038"/>
          </a:xfrm>
          <a:prstGeom prst="rect">
            <a:avLst/>
          </a:prstGeom>
        </p:spPr>
      </p:pic>
      <p:pic>
        <p:nvPicPr>
          <p:cNvPr id="811" name="Image 80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506"/>
              </a:ext>
            </a:extLst>
          </a:blip>
          <a:stretch>
            <a:fillRect/>
          </a:stretch>
        </p:blipFill>
        <p:spPr>
          <a:xfrm>
            <a:off x="10607754" y="4236244"/>
            <a:ext cx="83653" cy="84038"/>
          </a:xfrm>
          <a:prstGeom prst="rect">
            <a:avLst/>
          </a:prstGeom>
        </p:spPr>
      </p:pic>
      <p:pic>
        <p:nvPicPr>
          <p:cNvPr id="812" name="Image 8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4"/>
              </a:ext>
            </a:extLst>
          </a:blip>
          <a:stretch>
            <a:fillRect/>
          </a:stretch>
        </p:blipFill>
        <p:spPr>
          <a:xfrm>
            <a:off x="10719438" y="4236244"/>
            <a:ext cx="84099" cy="84038"/>
          </a:xfrm>
          <a:prstGeom prst="rect">
            <a:avLst/>
          </a:prstGeom>
        </p:spPr>
      </p:pic>
      <p:pic>
        <p:nvPicPr>
          <p:cNvPr id="813" name="Image 81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7"/>
              </a:ext>
            </a:extLst>
          </a:blip>
          <a:stretch>
            <a:fillRect/>
          </a:stretch>
        </p:blipFill>
        <p:spPr>
          <a:xfrm>
            <a:off x="10833348" y="4236244"/>
            <a:ext cx="84099" cy="84038"/>
          </a:xfrm>
          <a:prstGeom prst="rect">
            <a:avLst/>
          </a:prstGeom>
        </p:spPr>
      </p:pic>
      <p:pic>
        <p:nvPicPr>
          <p:cNvPr id="814" name="Image 81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4"/>
              </a:ext>
            </a:extLst>
          </a:blip>
          <a:stretch>
            <a:fillRect/>
          </a:stretch>
        </p:blipFill>
        <p:spPr>
          <a:xfrm>
            <a:off x="10943699" y="4236244"/>
            <a:ext cx="84099" cy="84038"/>
          </a:xfrm>
          <a:prstGeom prst="rect">
            <a:avLst/>
          </a:prstGeom>
        </p:spPr>
      </p:pic>
      <p:pic>
        <p:nvPicPr>
          <p:cNvPr id="815" name="Image 8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8"/>
              </a:ext>
            </a:extLst>
          </a:blip>
          <a:stretch>
            <a:fillRect/>
          </a:stretch>
        </p:blipFill>
        <p:spPr>
          <a:xfrm>
            <a:off x="11055829" y="4236244"/>
            <a:ext cx="84099" cy="84038"/>
          </a:xfrm>
          <a:prstGeom prst="rect">
            <a:avLst/>
          </a:prstGeom>
        </p:spPr>
      </p:pic>
      <p:pic>
        <p:nvPicPr>
          <p:cNvPr id="816" name="Image 81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506"/>
              </a:ext>
            </a:extLst>
          </a:blip>
          <a:stretch>
            <a:fillRect/>
          </a:stretch>
        </p:blipFill>
        <p:spPr>
          <a:xfrm>
            <a:off x="11167960" y="4236244"/>
            <a:ext cx="83653" cy="84038"/>
          </a:xfrm>
          <a:prstGeom prst="rect">
            <a:avLst/>
          </a:prstGeom>
        </p:spPr>
      </p:pic>
      <p:pic>
        <p:nvPicPr>
          <p:cNvPr id="817" name="Image 8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09"/>
              </a:ext>
            </a:extLst>
          </a:blip>
          <a:stretch>
            <a:fillRect/>
          </a:stretch>
        </p:blipFill>
        <p:spPr>
          <a:xfrm>
            <a:off x="11277864" y="4236244"/>
            <a:ext cx="84099" cy="84038"/>
          </a:xfrm>
          <a:prstGeom prst="rect">
            <a:avLst/>
          </a:prstGeom>
        </p:spPr>
      </p:pic>
      <p:pic>
        <p:nvPicPr>
          <p:cNvPr id="818" name="Image 81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0"/>
              </a:ext>
            </a:extLst>
          </a:blip>
          <a:stretch>
            <a:fillRect/>
          </a:stretch>
        </p:blipFill>
        <p:spPr>
          <a:xfrm>
            <a:off x="11391768" y="4236244"/>
            <a:ext cx="84099" cy="84038"/>
          </a:xfrm>
          <a:prstGeom prst="rect">
            <a:avLst/>
          </a:prstGeom>
        </p:spPr>
      </p:pic>
      <p:pic>
        <p:nvPicPr>
          <p:cNvPr id="819" name="Image 81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1"/>
              </a:ext>
            </a:extLst>
          </a:blip>
          <a:stretch>
            <a:fillRect/>
          </a:stretch>
        </p:blipFill>
        <p:spPr>
          <a:xfrm>
            <a:off x="11503898" y="4236244"/>
            <a:ext cx="84099" cy="84038"/>
          </a:xfrm>
          <a:prstGeom prst="rect">
            <a:avLst/>
          </a:prstGeom>
        </p:spPr>
      </p:pic>
      <p:pic>
        <p:nvPicPr>
          <p:cNvPr id="820" name="Image 81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506"/>
              </a:ext>
            </a:extLst>
          </a:blip>
          <a:stretch>
            <a:fillRect/>
          </a:stretch>
        </p:blipFill>
        <p:spPr>
          <a:xfrm>
            <a:off x="11839843" y="4236244"/>
            <a:ext cx="83653" cy="84038"/>
          </a:xfrm>
          <a:prstGeom prst="rect">
            <a:avLst/>
          </a:prstGeom>
        </p:spPr>
      </p:pic>
      <p:pic>
        <p:nvPicPr>
          <p:cNvPr id="821" name="Image 8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12"/>
              </a:ext>
            </a:extLst>
          </a:blip>
          <a:stretch>
            <a:fillRect/>
          </a:stretch>
        </p:blipFill>
        <p:spPr>
          <a:xfrm>
            <a:off x="11951974" y="4236244"/>
            <a:ext cx="84099" cy="84038"/>
          </a:xfrm>
          <a:prstGeom prst="rect">
            <a:avLst/>
          </a:prstGeom>
        </p:spPr>
      </p:pic>
      <p:pic>
        <p:nvPicPr>
          <p:cNvPr id="822" name="Image 82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04"/>
              </a:ext>
            </a:extLst>
          </a:blip>
          <a:stretch>
            <a:fillRect/>
          </a:stretch>
        </p:blipFill>
        <p:spPr>
          <a:xfrm>
            <a:off x="12064104" y="4236244"/>
            <a:ext cx="84099" cy="84038"/>
          </a:xfrm>
          <a:prstGeom prst="rect">
            <a:avLst/>
          </a:prstGeom>
        </p:spPr>
      </p:pic>
      <p:pic>
        <p:nvPicPr>
          <p:cNvPr id="823" name="Image 82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0"/>
              </a:ext>
            </a:extLst>
          </a:blip>
          <a:stretch>
            <a:fillRect/>
          </a:stretch>
        </p:blipFill>
        <p:spPr>
          <a:xfrm>
            <a:off x="13296634" y="4236244"/>
            <a:ext cx="84099" cy="84038"/>
          </a:xfrm>
          <a:prstGeom prst="rect">
            <a:avLst/>
          </a:prstGeom>
        </p:spPr>
      </p:pic>
      <p:pic>
        <p:nvPicPr>
          <p:cNvPr id="824" name="Image 8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1"/>
              </a:ext>
            </a:extLst>
          </a:blip>
          <a:stretch>
            <a:fillRect/>
          </a:stretch>
        </p:blipFill>
        <p:spPr>
          <a:xfrm>
            <a:off x="13408764" y="4236244"/>
            <a:ext cx="84099" cy="84038"/>
          </a:xfrm>
          <a:prstGeom prst="rect">
            <a:avLst/>
          </a:prstGeom>
        </p:spPr>
      </p:pic>
      <p:pic>
        <p:nvPicPr>
          <p:cNvPr id="825" name="Image 82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13"/>
              </a:ext>
            </a:extLst>
          </a:blip>
          <a:stretch>
            <a:fillRect/>
          </a:stretch>
        </p:blipFill>
        <p:spPr>
          <a:xfrm>
            <a:off x="13633025" y="4236244"/>
            <a:ext cx="84099" cy="84038"/>
          </a:xfrm>
          <a:prstGeom prst="rect">
            <a:avLst/>
          </a:prstGeom>
        </p:spPr>
      </p:pic>
      <p:pic>
        <p:nvPicPr>
          <p:cNvPr id="826" name="Image 824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514"/>
              </a:ext>
            </a:extLst>
          </a:blip>
          <a:stretch>
            <a:fillRect/>
          </a:stretch>
        </p:blipFill>
        <p:spPr>
          <a:xfrm>
            <a:off x="13745149" y="4236244"/>
            <a:ext cx="83653" cy="84038"/>
          </a:xfrm>
          <a:prstGeom prst="rect">
            <a:avLst/>
          </a:prstGeom>
        </p:spPr>
      </p:pic>
      <p:pic>
        <p:nvPicPr>
          <p:cNvPr id="827" name="Image 82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5"/>
              </a:ext>
            </a:extLst>
          </a:blip>
          <a:stretch>
            <a:fillRect/>
          </a:stretch>
        </p:blipFill>
        <p:spPr>
          <a:xfrm>
            <a:off x="14081541" y="4236244"/>
            <a:ext cx="84099" cy="84038"/>
          </a:xfrm>
          <a:prstGeom prst="rect">
            <a:avLst/>
          </a:prstGeom>
        </p:spPr>
      </p:pic>
      <p:pic>
        <p:nvPicPr>
          <p:cNvPr id="828" name="Image 82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6"/>
              </a:ext>
            </a:extLst>
          </a:blip>
          <a:stretch>
            <a:fillRect/>
          </a:stretch>
        </p:blipFill>
        <p:spPr>
          <a:xfrm>
            <a:off x="7694173" y="4348262"/>
            <a:ext cx="84099" cy="83641"/>
          </a:xfrm>
          <a:prstGeom prst="rect">
            <a:avLst/>
          </a:prstGeom>
        </p:spPr>
      </p:pic>
      <p:pic>
        <p:nvPicPr>
          <p:cNvPr id="829" name="Image 82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7"/>
              </a:ext>
            </a:extLst>
          </a:blip>
          <a:stretch>
            <a:fillRect/>
          </a:stretch>
        </p:blipFill>
        <p:spPr>
          <a:xfrm>
            <a:off x="9823294" y="4348262"/>
            <a:ext cx="84099" cy="83641"/>
          </a:xfrm>
          <a:prstGeom prst="rect">
            <a:avLst/>
          </a:prstGeom>
        </p:spPr>
      </p:pic>
      <p:pic>
        <p:nvPicPr>
          <p:cNvPr id="830" name="Image 82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8"/>
              </a:ext>
            </a:extLst>
          </a:blip>
          <a:stretch>
            <a:fillRect/>
          </a:stretch>
        </p:blipFill>
        <p:spPr>
          <a:xfrm>
            <a:off x="9935424" y="4348262"/>
            <a:ext cx="84099" cy="83641"/>
          </a:xfrm>
          <a:prstGeom prst="rect">
            <a:avLst/>
          </a:prstGeom>
        </p:spPr>
      </p:pic>
      <p:pic>
        <p:nvPicPr>
          <p:cNvPr id="831" name="Image 82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9"/>
              </a:ext>
            </a:extLst>
          </a:blip>
          <a:stretch>
            <a:fillRect/>
          </a:stretch>
        </p:blipFill>
        <p:spPr>
          <a:xfrm>
            <a:off x="10047108" y="4348262"/>
            <a:ext cx="84099" cy="83641"/>
          </a:xfrm>
          <a:prstGeom prst="rect">
            <a:avLst/>
          </a:prstGeom>
        </p:spPr>
      </p:pic>
      <p:pic>
        <p:nvPicPr>
          <p:cNvPr id="832" name="Image 83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159238" y="4348262"/>
            <a:ext cx="84099" cy="83641"/>
          </a:xfrm>
          <a:prstGeom prst="rect">
            <a:avLst/>
          </a:prstGeom>
        </p:spPr>
      </p:pic>
      <p:pic>
        <p:nvPicPr>
          <p:cNvPr id="833" name="Image 83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1"/>
              </a:ext>
            </a:extLst>
          </a:blip>
          <a:stretch>
            <a:fillRect/>
          </a:stretch>
        </p:blipFill>
        <p:spPr>
          <a:xfrm>
            <a:off x="10271369" y="4348262"/>
            <a:ext cx="84099" cy="83641"/>
          </a:xfrm>
          <a:prstGeom prst="rect">
            <a:avLst/>
          </a:prstGeom>
        </p:spPr>
      </p:pic>
      <p:pic>
        <p:nvPicPr>
          <p:cNvPr id="834" name="Image 83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383499" y="4348262"/>
            <a:ext cx="84099" cy="83641"/>
          </a:xfrm>
          <a:prstGeom prst="rect">
            <a:avLst/>
          </a:prstGeom>
        </p:spPr>
      </p:pic>
      <p:pic>
        <p:nvPicPr>
          <p:cNvPr id="835" name="Image 83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8"/>
              </a:ext>
            </a:extLst>
          </a:blip>
          <a:stretch>
            <a:fillRect/>
          </a:stretch>
        </p:blipFill>
        <p:spPr>
          <a:xfrm>
            <a:off x="10495624" y="4348262"/>
            <a:ext cx="84099" cy="83641"/>
          </a:xfrm>
          <a:prstGeom prst="rect">
            <a:avLst/>
          </a:prstGeom>
        </p:spPr>
      </p:pic>
      <p:pic>
        <p:nvPicPr>
          <p:cNvPr id="836" name="Image 83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522"/>
              </a:ext>
            </a:extLst>
          </a:blip>
          <a:stretch>
            <a:fillRect/>
          </a:stretch>
        </p:blipFill>
        <p:spPr>
          <a:xfrm>
            <a:off x="10607754" y="4348262"/>
            <a:ext cx="83653" cy="83641"/>
          </a:xfrm>
          <a:prstGeom prst="rect">
            <a:avLst/>
          </a:prstGeom>
        </p:spPr>
      </p:pic>
      <p:pic>
        <p:nvPicPr>
          <p:cNvPr id="837" name="Image 83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719438" y="4348262"/>
            <a:ext cx="84099" cy="83641"/>
          </a:xfrm>
          <a:prstGeom prst="rect">
            <a:avLst/>
          </a:prstGeom>
        </p:spPr>
      </p:pic>
      <p:pic>
        <p:nvPicPr>
          <p:cNvPr id="838" name="Image 83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3"/>
              </a:ext>
            </a:extLst>
          </a:blip>
          <a:stretch>
            <a:fillRect/>
          </a:stretch>
        </p:blipFill>
        <p:spPr>
          <a:xfrm>
            <a:off x="10833348" y="4348262"/>
            <a:ext cx="84099" cy="83641"/>
          </a:xfrm>
          <a:prstGeom prst="rect">
            <a:avLst/>
          </a:prstGeom>
        </p:spPr>
      </p:pic>
      <p:pic>
        <p:nvPicPr>
          <p:cNvPr id="839" name="Image 83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943699" y="4348262"/>
            <a:ext cx="84099" cy="83641"/>
          </a:xfrm>
          <a:prstGeom prst="rect">
            <a:avLst/>
          </a:prstGeom>
        </p:spPr>
      </p:pic>
      <p:pic>
        <p:nvPicPr>
          <p:cNvPr id="840" name="Image 83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4"/>
              </a:ext>
            </a:extLst>
          </a:blip>
          <a:stretch>
            <a:fillRect/>
          </a:stretch>
        </p:blipFill>
        <p:spPr>
          <a:xfrm>
            <a:off x="11055829" y="4348262"/>
            <a:ext cx="84099" cy="83641"/>
          </a:xfrm>
          <a:prstGeom prst="rect">
            <a:avLst/>
          </a:prstGeom>
        </p:spPr>
      </p:pic>
      <p:pic>
        <p:nvPicPr>
          <p:cNvPr id="841" name="Image 839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522"/>
              </a:ext>
            </a:extLst>
          </a:blip>
          <a:stretch>
            <a:fillRect/>
          </a:stretch>
        </p:blipFill>
        <p:spPr>
          <a:xfrm>
            <a:off x="11167960" y="4348262"/>
            <a:ext cx="83653" cy="83641"/>
          </a:xfrm>
          <a:prstGeom prst="rect">
            <a:avLst/>
          </a:prstGeom>
        </p:spPr>
      </p:pic>
      <p:pic>
        <p:nvPicPr>
          <p:cNvPr id="842" name="Image 84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5"/>
              </a:ext>
            </a:extLst>
          </a:blip>
          <a:stretch>
            <a:fillRect/>
          </a:stretch>
        </p:blipFill>
        <p:spPr>
          <a:xfrm>
            <a:off x="11277864" y="4348262"/>
            <a:ext cx="84099" cy="83641"/>
          </a:xfrm>
          <a:prstGeom prst="rect">
            <a:avLst/>
          </a:prstGeom>
        </p:spPr>
      </p:pic>
      <p:pic>
        <p:nvPicPr>
          <p:cNvPr id="843" name="Image 84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1391768" y="4348262"/>
            <a:ext cx="84099" cy="83641"/>
          </a:xfrm>
          <a:prstGeom prst="rect">
            <a:avLst/>
          </a:prstGeom>
        </p:spPr>
      </p:pic>
      <p:pic>
        <p:nvPicPr>
          <p:cNvPr id="844" name="Image 84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1503898" y="4348262"/>
            <a:ext cx="84099" cy="83641"/>
          </a:xfrm>
          <a:prstGeom prst="rect">
            <a:avLst/>
          </a:prstGeom>
        </p:spPr>
      </p:pic>
      <p:pic>
        <p:nvPicPr>
          <p:cNvPr id="845" name="Image 84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1616922" y="4348262"/>
            <a:ext cx="84099" cy="83641"/>
          </a:xfrm>
          <a:prstGeom prst="rect">
            <a:avLst/>
          </a:prstGeom>
        </p:spPr>
      </p:pic>
      <p:pic>
        <p:nvPicPr>
          <p:cNvPr id="846" name="Image 84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1"/>
              </a:ext>
            </a:extLst>
          </a:blip>
          <a:stretch>
            <a:fillRect/>
          </a:stretch>
        </p:blipFill>
        <p:spPr>
          <a:xfrm>
            <a:off x="12736434" y="4348262"/>
            <a:ext cx="84099" cy="83641"/>
          </a:xfrm>
          <a:prstGeom prst="rect">
            <a:avLst/>
          </a:prstGeom>
        </p:spPr>
      </p:pic>
      <p:pic>
        <p:nvPicPr>
          <p:cNvPr id="847" name="Image 84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3408764" y="4348262"/>
            <a:ext cx="84099" cy="83641"/>
          </a:xfrm>
          <a:prstGeom prst="rect">
            <a:avLst/>
          </a:prstGeom>
        </p:spPr>
      </p:pic>
      <p:pic>
        <p:nvPicPr>
          <p:cNvPr id="848" name="Image 84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7"/>
              </a:ext>
            </a:extLst>
          </a:blip>
          <a:stretch>
            <a:fillRect/>
          </a:stretch>
        </p:blipFill>
        <p:spPr>
          <a:xfrm>
            <a:off x="13633025" y="4348262"/>
            <a:ext cx="84099" cy="83641"/>
          </a:xfrm>
          <a:prstGeom prst="rect">
            <a:avLst/>
          </a:prstGeom>
        </p:spPr>
      </p:pic>
      <p:pic>
        <p:nvPicPr>
          <p:cNvPr id="849" name="Image 847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529"/>
              </a:ext>
            </a:extLst>
          </a:blip>
          <a:stretch>
            <a:fillRect/>
          </a:stretch>
        </p:blipFill>
        <p:spPr>
          <a:xfrm>
            <a:off x="14193225" y="4348262"/>
            <a:ext cx="84099" cy="83641"/>
          </a:xfrm>
          <a:prstGeom prst="rect">
            <a:avLst/>
          </a:prstGeom>
        </p:spPr>
      </p:pic>
      <p:pic>
        <p:nvPicPr>
          <p:cNvPr id="850" name="Image 848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1"/>
              </a:ext>
            </a:extLst>
          </a:blip>
          <a:stretch>
            <a:fillRect/>
          </a:stretch>
        </p:blipFill>
        <p:spPr>
          <a:xfrm>
            <a:off x="7807637" y="4459883"/>
            <a:ext cx="84099" cy="84931"/>
          </a:xfrm>
          <a:prstGeom prst="rect">
            <a:avLst/>
          </a:prstGeom>
        </p:spPr>
      </p:pic>
      <p:pic>
        <p:nvPicPr>
          <p:cNvPr id="851" name="Image 849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2"/>
              </a:ext>
            </a:extLst>
          </a:blip>
          <a:stretch>
            <a:fillRect/>
          </a:stretch>
        </p:blipFill>
        <p:spPr>
          <a:xfrm>
            <a:off x="7918434" y="4459883"/>
            <a:ext cx="84099" cy="84931"/>
          </a:xfrm>
          <a:prstGeom prst="rect">
            <a:avLst/>
          </a:prstGeom>
        </p:spPr>
      </p:pic>
      <p:pic>
        <p:nvPicPr>
          <p:cNvPr id="852" name="Image 850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3"/>
              </a:ext>
            </a:extLst>
          </a:blip>
          <a:stretch>
            <a:fillRect/>
          </a:stretch>
        </p:blipFill>
        <p:spPr>
          <a:xfrm>
            <a:off x="8142689" y="4459883"/>
            <a:ext cx="84099" cy="84931"/>
          </a:xfrm>
          <a:prstGeom prst="rect">
            <a:avLst/>
          </a:prstGeom>
        </p:spPr>
      </p:pic>
      <p:pic>
        <p:nvPicPr>
          <p:cNvPr id="853" name="Image 85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34"/>
              </a:ext>
            </a:extLst>
          </a:blip>
          <a:stretch>
            <a:fillRect/>
          </a:stretch>
        </p:blipFill>
        <p:spPr>
          <a:xfrm>
            <a:off x="8254373" y="4459883"/>
            <a:ext cx="84099" cy="84931"/>
          </a:xfrm>
          <a:prstGeom prst="rect">
            <a:avLst/>
          </a:prstGeom>
        </p:spPr>
      </p:pic>
      <p:pic>
        <p:nvPicPr>
          <p:cNvPr id="854" name="Image 852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5"/>
              </a:ext>
            </a:extLst>
          </a:blip>
          <a:stretch>
            <a:fillRect/>
          </a:stretch>
        </p:blipFill>
        <p:spPr>
          <a:xfrm>
            <a:off x="8368730" y="4459883"/>
            <a:ext cx="84099" cy="84931"/>
          </a:xfrm>
          <a:prstGeom prst="rect">
            <a:avLst/>
          </a:prstGeom>
        </p:spPr>
      </p:pic>
      <p:pic>
        <p:nvPicPr>
          <p:cNvPr id="855" name="Image 853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6"/>
              </a:ext>
            </a:extLst>
          </a:blip>
          <a:stretch>
            <a:fillRect/>
          </a:stretch>
        </p:blipFill>
        <p:spPr>
          <a:xfrm>
            <a:off x="8478634" y="4459883"/>
            <a:ext cx="84099" cy="84931"/>
          </a:xfrm>
          <a:prstGeom prst="rect">
            <a:avLst/>
          </a:prstGeom>
        </p:spPr>
      </p:pic>
      <p:pic>
        <p:nvPicPr>
          <p:cNvPr id="856" name="Image 854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7"/>
              </a:ext>
            </a:extLst>
          </a:blip>
          <a:stretch>
            <a:fillRect/>
          </a:stretch>
        </p:blipFill>
        <p:spPr>
          <a:xfrm>
            <a:off x="9935424" y="4459883"/>
            <a:ext cx="84099" cy="84931"/>
          </a:xfrm>
          <a:prstGeom prst="rect">
            <a:avLst/>
          </a:prstGeom>
        </p:spPr>
      </p:pic>
      <p:pic>
        <p:nvPicPr>
          <p:cNvPr id="857" name="Image 855" descr=" "/>
          <p:cNvPicPr>
            <a:picLocks noChangeAspect="1"/>
          </p:cNvPicPr>
          <p:nvPr/>
        </p:nvPicPr>
        <p:blipFill>
          <a:blip r:embed="rId538">
            <a:extLst>
              <a:ext uri="{96DAC541-7B7A-43D3-8B79-37D633B846F1}">
                <asvg:svgBlip xmlns:asvg="http://schemas.microsoft.com/office/drawing/2016/SVG/main" r:embed="rId539"/>
              </a:ext>
            </a:extLst>
          </a:blip>
          <a:stretch>
            <a:fillRect/>
          </a:stretch>
        </p:blipFill>
        <p:spPr>
          <a:xfrm>
            <a:off x="10047108" y="4459883"/>
            <a:ext cx="85433" cy="85030"/>
          </a:xfrm>
          <a:prstGeom prst="rect">
            <a:avLst/>
          </a:prstGeom>
        </p:spPr>
      </p:pic>
      <p:pic>
        <p:nvPicPr>
          <p:cNvPr id="858" name="Image 856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0"/>
              </a:ext>
            </a:extLst>
          </a:blip>
          <a:stretch>
            <a:fillRect/>
          </a:stretch>
        </p:blipFill>
        <p:spPr>
          <a:xfrm>
            <a:off x="10159238" y="4459883"/>
            <a:ext cx="84099" cy="84931"/>
          </a:xfrm>
          <a:prstGeom prst="rect">
            <a:avLst/>
          </a:prstGeom>
        </p:spPr>
      </p:pic>
      <p:pic>
        <p:nvPicPr>
          <p:cNvPr id="859" name="Image 857" descr=" "/>
          <p:cNvPicPr>
            <a:picLocks noChangeAspect="1"/>
          </p:cNvPicPr>
          <p:nvPr/>
        </p:nvPicPr>
        <p:blipFill>
          <a:blip r:embed="rId541">
            <a:extLst>
              <a:ext uri="{96DAC541-7B7A-43D3-8B79-37D633B846F1}">
                <asvg:svgBlip xmlns:asvg="http://schemas.microsoft.com/office/drawing/2016/SVG/main" r:embed="rId542"/>
              </a:ext>
            </a:extLst>
          </a:blip>
          <a:stretch>
            <a:fillRect/>
          </a:stretch>
        </p:blipFill>
        <p:spPr>
          <a:xfrm>
            <a:off x="10271369" y="4459883"/>
            <a:ext cx="83653" cy="84931"/>
          </a:xfrm>
          <a:prstGeom prst="rect">
            <a:avLst/>
          </a:prstGeom>
        </p:spPr>
      </p:pic>
      <p:pic>
        <p:nvPicPr>
          <p:cNvPr id="860" name="Image 858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0"/>
              </a:ext>
            </a:extLst>
          </a:blip>
          <a:stretch>
            <a:fillRect/>
          </a:stretch>
        </p:blipFill>
        <p:spPr>
          <a:xfrm>
            <a:off x="10383499" y="4459883"/>
            <a:ext cx="84099" cy="84931"/>
          </a:xfrm>
          <a:prstGeom prst="rect">
            <a:avLst/>
          </a:prstGeom>
        </p:spPr>
      </p:pic>
      <p:pic>
        <p:nvPicPr>
          <p:cNvPr id="861" name="Image 859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7"/>
              </a:ext>
            </a:extLst>
          </a:blip>
          <a:stretch>
            <a:fillRect/>
          </a:stretch>
        </p:blipFill>
        <p:spPr>
          <a:xfrm>
            <a:off x="10495624" y="4459883"/>
            <a:ext cx="84099" cy="84931"/>
          </a:xfrm>
          <a:prstGeom prst="rect">
            <a:avLst/>
          </a:prstGeom>
        </p:spPr>
      </p:pic>
      <p:pic>
        <p:nvPicPr>
          <p:cNvPr id="862" name="Image 860" descr=" "/>
          <p:cNvPicPr>
            <a:picLocks noChangeAspect="1"/>
          </p:cNvPicPr>
          <p:nvPr/>
        </p:nvPicPr>
        <p:blipFill>
          <a:blip r:embed="rId541">
            <a:extLst>
              <a:ext uri="{96DAC541-7B7A-43D3-8B79-37D633B846F1}">
                <asvg:svgBlip xmlns:asvg="http://schemas.microsoft.com/office/drawing/2016/SVG/main" r:embed="rId543"/>
              </a:ext>
            </a:extLst>
          </a:blip>
          <a:stretch>
            <a:fillRect/>
          </a:stretch>
        </p:blipFill>
        <p:spPr>
          <a:xfrm>
            <a:off x="10607754" y="4459883"/>
            <a:ext cx="83653" cy="84931"/>
          </a:xfrm>
          <a:prstGeom prst="rect">
            <a:avLst/>
          </a:prstGeom>
        </p:spPr>
      </p:pic>
      <p:pic>
        <p:nvPicPr>
          <p:cNvPr id="863" name="Image 861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0"/>
              </a:ext>
            </a:extLst>
          </a:blip>
          <a:stretch>
            <a:fillRect/>
          </a:stretch>
        </p:blipFill>
        <p:spPr>
          <a:xfrm>
            <a:off x="10719438" y="4459883"/>
            <a:ext cx="84099" cy="84931"/>
          </a:xfrm>
          <a:prstGeom prst="rect">
            <a:avLst/>
          </a:prstGeom>
        </p:spPr>
      </p:pic>
      <p:pic>
        <p:nvPicPr>
          <p:cNvPr id="864" name="Image 862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4"/>
              </a:ext>
            </a:extLst>
          </a:blip>
          <a:stretch>
            <a:fillRect/>
          </a:stretch>
        </p:blipFill>
        <p:spPr>
          <a:xfrm>
            <a:off x="10833348" y="4459883"/>
            <a:ext cx="84099" cy="84931"/>
          </a:xfrm>
          <a:prstGeom prst="rect">
            <a:avLst/>
          </a:prstGeom>
        </p:spPr>
      </p:pic>
      <p:pic>
        <p:nvPicPr>
          <p:cNvPr id="865" name="Image 863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5"/>
              </a:ext>
            </a:extLst>
          </a:blip>
          <a:stretch>
            <a:fillRect/>
          </a:stretch>
        </p:blipFill>
        <p:spPr>
          <a:xfrm>
            <a:off x="10943699" y="4459883"/>
            <a:ext cx="84099" cy="84931"/>
          </a:xfrm>
          <a:prstGeom prst="rect">
            <a:avLst/>
          </a:prstGeom>
        </p:spPr>
      </p:pic>
      <p:pic>
        <p:nvPicPr>
          <p:cNvPr id="866" name="Image 864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6"/>
              </a:ext>
            </a:extLst>
          </a:blip>
          <a:stretch>
            <a:fillRect/>
          </a:stretch>
        </p:blipFill>
        <p:spPr>
          <a:xfrm>
            <a:off x="11055829" y="4459883"/>
            <a:ext cx="84099" cy="84931"/>
          </a:xfrm>
          <a:prstGeom prst="rect">
            <a:avLst/>
          </a:prstGeom>
        </p:spPr>
      </p:pic>
      <p:pic>
        <p:nvPicPr>
          <p:cNvPr id="867" name="Image 865" descr=" "/>
          <p:cNvPicPr>
            <a:picLocks noChangeAspect="1"/>
          </p:cNvPicPr>
          <p:nvPr/>
        </p:nvPicPr>
        <p:blipFill>
          <a:blip r:embed="rId541">
            <a:extLst>
              <a:ext uri="{96DAC541-7B7A-43D3-8B79-37D633B846F1}">
                <asvg:svgBlip xmlns:asvg="http://schemas.microsoft.com/office/drawing/2016/SVG/main" r:embed="rId543"/>
              </a:ext>
            </a:extLst>
          </a:blip>
          <a:stretch>
            <a:fillRect/>
          </a:stretch>
        </p:blipFill>
        <p:spPr>
          <a:xfrm>
            <a:off x="11167960" y="4459883"/>
            <a:ext cx="83653" cy="84931"/>
          </a:xfrm>
          <a:prstGeom prst="rect">
            <a:avLst/>
          </a:prstGeom>
        </p:spPr>
      </p:pic>
      <p:pic>
        <p:nvPicPr>
          <p:cNvPr id="868" name="Image 86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47"/>
              </a:ext>
            </a:extLst>
          </a:blip>
          <a:stretch>
            <a:fillRect/>
          </a:stretch>
        </p:blipFill>
        <p:spPr>
          <a:xfrm>
            <a:off x="11277864" y="4459883"/>
            <a:ext cx="84099" cy="84931"/>
          </a:xfrm>
          <a:prstGeom prst="rect">
            <a:avLst/>
          </a:prstGeom>
        </p:spPr>
      </p:pic>
      <p:pic>
        <p:nvPicPr>
          <p:cNvPr id="869" name="Image 867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8"/>
              </a:ext>
            </a:extLst>
          </a:blip>
          <a:stretch>
            <a:fillRect/>
          </a:stretch>
        </p:blipFill>
        <p:spPr>
          <a:xfrm>
            <a:off x="11391768" y="4459883"/>
            <a:ext cx="84099" cy="84931"/>
          </a:xfrm>
          <a:prstGeom prst="rect">
            <a:avLst/>
          </a:prstGeom>
        </p:spPr>
      </p:pic>
      <p:pic>
        <p:nvPicPr>
          <p:cNvPr id="870" name="Image 868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0"/>
              </a:ext>
            </a:extLst>
          </a:blip>
          <a:stretch>
            <a:fillRect/>
          </a:stretch>
        </p:blipFill>
        <p:spPr>
          <a:xfrm>
            <a:off x="11503898" y="4459883"/>
            <a:ext cx="84099" cy="84931"/>
          </a:xfrm>
          <a:prstGeom prst="rect">
            <a:avLst/>
          </a:prstGeom>
        </p:spPr>
      </p:pic>
      <p:pic>
        <p:nvPicPr>
          <p:cNvPr id="871" name="Image 869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8"/>
              </a:ext>
            </a:extLst>
          </a:blip>
          <a:stretch>
            <a:fillRect/>
          </a:stretch>
        </p:blipFill>
        <p:spPr>
          <a:xfrm>
            <a:off x="11616922" y="4459883"/>
            <a:ext cx="84099" cy="84931"/>
          </a:xfrm>
          <a:prstGeom prst="rect">
            <a:avLst/>
          </a:prstGeom>
        </p:spPr>
      </p:pic>
      <p:pic>
        <p:nvPicPr>
          <p:cNvPr id="872" name="Image 870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9"/>
              </a:ext>
            </a:extLst>
          </a:blip>
          <a:stretch>
            <a:fillRect/>
          </a:stretch>
        </p:blipFill>
        <p:spPr>
          <a:xfrm>
            <a:off x="11728159" y="4459883"/>
            <a:ext cx="84099" cy="84931"/>
          </a:xfrm>
          <a:prstGeom prst="rect">
            <a:avLst/>
          </a:prstGeom>
        </p:spPr>
      </p:pic>
      <p:pic>
        <p:nvPicPr>
          <p:cNvPr id="873" name="Image 871" descr=" "/>
          <p:cNvPicPr>
            <a:picLocks noChangeAspect="1"/>
          </p:cNvPicPr>
          <p:nvPr/>
        </p:nvPicPr>
        <p:blipFill>
          <a:blip r:embed="rId541">
            <a:extLst>
              <a:ext uri="{96DAC541-7B7A-43D3-8B79-37D633B846F1}">
                <asvg:svgBlip xmlns:asvg="http://schemas.microsoft.com/office/drawing/2016/SVG/main" r:embed="rId543"/>
              </a:ext>
            </a:extLst>
          </a:blip>
          <a:stretch>
            <a:fillRect/>
          </a:stretch>
        </p:blipFill>
        <p:spPr>
          <a:xfrm>
            <a:off x="11839843" y="4459883"/>
            <a:ext cx="83653" cy="84931"/>
          </a:xfrm>
          <a:prstGeom prst="rect">
            <a:avLst/>
          </a:prstGeom>
        </p:spPr>
      </p:pic>
      <p:pic>
        <p:nvPicPr>
          <p:cNvPr id="874" name="Image 8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0"/>
              </a:ext>
            </a:extLst>
          </a:blip>
          <a:stretch>
            <a:fillRect/>
          </a:stretch>
        </p:blipFill>
        <p:spPr>
          <a:xfrm>
            <a:off x="11951974" y="4459883"/>
            <a:ext cx="84099" cy="84931"/>
          </a:xfrm>
          <a:prstGeom prst="rect">
            <a:avLst/>
          </a:prstGeom>
        </p:spPr>
      </p:pic>
      <p:pic>
        <p:nvPicPr>
          <p:cNvPr id="875" name="Image 873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51"/>
              </a:ext>
            </a:extLst>
          </a:blip>
          <a:stretch>
            <a:fillRect/>
          </a:stretch>
        </p:blipFill>
        <p:spPr>
          <a:xfrm>
            <a:off x="12736434" y="4459883"/>
            <a:ext cx="84099" cy="84931"/>
          </a:xfrm>
          <a:prstGeom prst="rect">
            <a:avLst/>
          </a:prstGeom>
        </p:spPr>
      </p:pic>
      <p:pic>
        <p:nvPicPr>
          <p:cNvPr id="876" name="Image 874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40"/>
              </a:ext>
            </a:extLst>
          </a:blip>
          <a:stretch>
            <a:fillRect/>
          </a:stretch>
        </p:blipFill>
        <p:spPr>
          <a:xfrm>
            <a:off x="12848565" y="4459883"/>
            <a:ext cx="84099" cy="84931"/>
          </a:xfrm>
          <a:prstGeom prst="rect">
            <a:avLst/>
          </a:prstGeom>
        </p:spPr>
      </p:pic>
      <p:pic>
        <p:nvPicPr>
          <p:cNvPr id="877" name="Image 875" descr=" "/>
          <p:cNvPicPr>
            <a:picLocks noChangeAspect="1"/>
          </p:cNvPicPr>
          <p:nvPr/>
        </p:nvPicPr>
        <p:blipFill>
          <a:blip r:embed="rId541">
            <a:extLst>
              <a:ext uri="{96DAC541-7B7A-43D3-8B79-37D633B846F1}">
                <asvg:svgBlip xmlns:asvg="http://schemas.microsoft.com/office/drawing/2016/SVG/main" r:embed="rId552"/>
              </a:ext>
            </a:extLst>
          </a:blip>
          <a:stretch>
            <a:fillRect/>
          </a:stretch>
        </p:blipFill>
        <p:spPr>
          <a:xfrm>
            <a:off x="14304016" y="4459883"/>
            <a:ext cx="83653" cy="84931"/>
          </a:xfrm>
          <a:prstGeom prst="rect">
            <a:avLst/>
          </a:prstGeom>
        </p:spPr>
      </p:pic>
      <p:pic>
        <p:nvPicPr>
          <p:cNvPr id="878" name="Image 8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3"/>
              </a:ext>
            </a:extLst>
          </a:blip>
          <a:stretch>
            <a:fillRect/>
          </a:stretch>
        </p:blipFill>
        <p:spPr>
          <a:xfrm>
            <a:off x="8030118" y="4572000"/>
            <a:ext cx="84099" cy="84038"/>
          </a:xfrm>
          <a:prstGeom prst="rect">
            <a:avLst/>
          </a:prstGeom>
        </p:spPr>
      </p:pic>
      <p:pic>
        <p:nvPicPr>
          <p:cNvPr id="879" name="Image 8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4"/>
              </a:ext>
            </a:extLst>
          </a:blip>
          <a:stretch>
            <a:fillRect/>
          </a:stretch>
        </p:blipFill>
        <p:spPr>
          <a:xfrm>
            <a:off x="8142689" y="4572000"/>
            <a:ext cx="84099" cy="84038"/>
          </a:xfrm>
          <a:prstGeom prst="rect">
            <a:avLst/>
          </a:prstGeom>
        </p:spPr>
      </p:pic>
      <p:pic>
        <p:nvPicPr>
          <p:cNvPr id="880" name="Image 8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254373" y="4572000"/>
            <a:ext cx="84099" cy="84038"/>
          </a:xfrm>
          <a:prstGeom prst="rect">
            <a:avLst/>
          </a:prstGeom>
        </p:spPr>
      </p:pic>
      <p:pic>
        <p:nvPicPr>
          <p:cNvPr id="881" name="Image 8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6"/>
              </a:ext>
            </a:extLst>
          </a:blip>
          <a:stretch>
            <a:fillRect/>
          </a:stretch>
        </p:blipFill>
        <p:spPr>
          <a:xfrm>
            <a:off x="8368730" y="4572000"/>
            <a:ext cx="84099" cy="84038"/>
          </a:xfrm>
          <a:prstGeom prst="rect">
            <a:avLst/>
          </a:prstGeom>
        </p:spPr>
      </p:pic>
      <p:pic>
        <p:nvPicPr>
          <p:cNvPr id="882" name="Image 8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4572000"/>
            <a:ext cx="84099" cy="84038"/>
          </a:xfrm>
          <a:prstGeom prst="rect">
            <a:avLst/>
          </a:prstGeom>
        </p:spPr>
      </p:pic>
      <p:pic>
        <p:nvPicPr>
          <p:cNvPr id="883" name="Image 8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8"/>
              </a:ext>
            </a:extLst>
          </a:blip>
          <a:stretch>
            <a:fillRect/>
          </a:stretch>
        </p:blipFill>
        <p:spPr>
          <a:xfrm>
            <a:off x="8590764" y="4572000"/>
            <a:ext cx="84540" cy="84038"/>
          </a:xfrm>
          <a:prstGeom prst="rect">
            <a:avLst/>
          </a:prstGeom>
        </p:spPr>
      </p:pic>
      <p:pic>
        <p:nvPicPr>
          <p:cNvPr id="884" name="Image 8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9"/>
              </a:ext>
            </a:extLst>
          </a:blip>
          <a:stretch>
            <a:fillRect/>
          </a:stretch>
        </p:blipFill>
        <p:spPr>
          <a:xfrm>
            <a:off x="10047108" y="4572000"/>
            <a:ext cx="84099" cy="84038"/>
          </a:xfrm>
          <a:prstGeom prst="rect">
            <a:avLst/>
          </a:prstGeom>
        </p:spPr>
      </p:pic>
      <p:pic>
        <p:nvPicPr>
          <p:cNvPr id="885" name="Image 8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0"/>
              </a:ext>
            </a:extLst>
          </a:blip>
          <a:stretch>
            <a:fillRect/>
          </a:stretch>
        </p:blipFill>
        <p:spPr>
          <a:xfrm>
            <a:off x="10159238" y="4572000"/>
            <a:ext cx="84099" cy="84038"/>
          </a:xfrm>
          <a:prstGeom prst="rect">
            <a:avLst/>
          </a:prstGeom>
        </p:spPr>
      </p:pic>
      <p:pic>
        <p:nvPicPr>
          <p:cNvPr id="886" name="Image 88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1"/>
              </a:ext>
            </a:extLst>
          </a:blip>
          <a:stretch>
            <a:fillRect/>
          </a:stretch>
        </p:blipFill>
        <p:spPr>
          <a:xfrm>
            <a:off x="10271369" y="4572000"/>
            <a:ext cx="84099" cy="84038"/>
          </a:xfrm>
          <a:prstGeom prst="rect">
            <a:avLst/>
          </a:prstGeom>
        </p:spPr>
      </p:pic>
      <p:pic>
        <p:nvPicPr>
          <p:cNvPr id="887" name="Image 88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0383499" y="4572000"/>
            <a:ext cx="84099" cy="84038"/>
          </a:xfrm>
          <a:prstGeom prst="rect">
            <a:avLst/>
          </a:prstGeom>
        </p:spPr>
      </p:pic>
      <p:pic>
        <p:nvPicPr>
          <p:cNvPr id="888" name="Image 88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>
            <a:fillRect/>
          </a:stretch>
        </p:blipFill>
        <p:spPr>
          <a:xfrm>
            <a:off x="10495624" y="4572000"/>
            <a:ext cx="84099" cy="84038"/>
          </a:xfrm>
          <a:prstGeom prst="rect">
            <a:avLst/>
          </a:prstGeom>
        </p:spPr>
      </p:pic>
      <p:pic>
        <p:nvPicPr>
          <p:cNvPr id="889" name="Image 8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0607754" y="4572000"/>
            <a:ext cx="83653" cy="84038"/>
          </a:xfrm>
          <a:prstGeom prst="rect">
            <a:avLst/>
          </a:prstGeom>
        </p:spPr>
      </p:pic>
      <p:pic>
        <p:nvPicPr>
          <p:cNvPr id="890" name="Image 8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0"/>
              </a:ext>
            </a:extLst>
          </a:blip>
          <a:stretch>
            <a:fillRect/>
          </a:stretch>
        </p:blipFill>
        <p:spPr>
          <a:xfrm>
            <a:off x="10719438" y="4572000"/>
            <a:ext cx="84099" cy="84038"/>
          </a:xfrm>
          <a:prstGeom prst="rect">
            <a:avLst/>
          </a:prstGeom>
        </p:spPr>
      </p:pic>
      <p:pic>
        <p:nvPicPr>
          <p:cNvPr id="891" name="Image 8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5"/>
              </a:ext>
            </a:extLst>
          </a:blip>
          <a:stretch>
            <a:fillRect/>
          </a:stretch>
        </p:blipFill>
        <p:spPr>
          <a:xfrm>
            <a:off x="10833348" y="4572000"/>
            <a:ext cx="84099" cy="84038"/>
          </a:xfrm>
          <a:prstGeom prst="rect">
            <a:avLst/>
          </a:prstGeom>
        </p:spPr>
      </p:pic>
      <p:pic>
        <p:nvPicPr>
          <p:cNvPr id="892" name="Image 8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0943699" y="4572000"/>
            <a:ext cx="84099" cy="84038"/>
          </a:xfrm>
          <a:prstGeom prst="rect">
            <a:avLst/>
          </a:prstGeom>
        </p:spPr>
      </p:pic>
      <p:pic>
        <p:nvPicPr>
          <p:cNvPr id="893" name="Image 8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1055829" y="4572000"/>
            <a:ext cx="84099" cy="84038"/>
          </a:xfrm>
          <a:prstGeom prst="rect">
            <a:avLst/>
          </a:prstGeom>
        </p:spPr>
      </p:pic>
      <p:pic>
        <p:nvPicPr>
          <p:cNvPr id="894" name="Image 8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1167960" y="4572000"/>
            <a:ext cx="83653" cy="84038"/>
          </a:xfrm>
          <a:prstGeom prst="rect">
            <a:avLst/>
          </a:prstGeom>
        </p:spPr>
      </p:pic>
      <p:pic>
        <p:nvPicPr>
          <p:cNvPr id="895" name="Image 8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11277864" y="4572000"/>
            <a:ext cx="84099" cy="84038"/>
          </a:xfrm>
          <a:prstGeom prst="rect">
            <a:avLst/>
          </a:prstGeom>
        </p:spPr>
      </p:pic>
      <p:pic>
        <p:nvPicPr>
          <p:cNvPr id="896" name="Image 8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8"/>
              </a:ext>
            </a:extLst>
          </a:blip>
          <a:stretch>
            <a:fillRect/>
          </a:stretch>
        </p:blipFill>
        <p:spPr>
          <a:xfrm>
            <a:off x="11391768" y="4572000"/>
            <a:ext cx="84099" cy="84038"/>
          </a:xfrm>
          <a:prstGeom prst="rect">
            <a:avLst/>
          </a:prstGeom>
        </p:spPr>
      </p:pic>
      <p:pic>
        <p:nvPicPr>
          <p:cNvPr id="897" name="Image 8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1503898" y="4572000"/>
            <a:ext cx="84099" cy="84038"/>
          </a:xfrm>
          <a:prstGeom prst="rect">
            <a:avLst/>
          </a:prstGeom>
        </p:spPr>
      </p:pic>
      <p:pic>
        <p:nvPicPr>
          <p:cNvPr id="898" name="Image 8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0"/>
              </a:ext>
            </a:extLst>
          </a:blip>
          <a:stretch>
            <a:fillRect/>
          </a:stretch>
        </p:blipFill>
        <p:spPr>
          <a:xfrm>
            <a:off x="11616922" y="4572000"/>
            <a:ext cx="84099" cy="84038"/>
          </a:xfrm>
          <a:prstGeom prst="rect">
            <a:avLst/>
          </a:prstGeom>
        </p:spPr>
      </p:pic>
      <p:pic>
        <p:nvPicPr>
          <p:cNvPr id="899" name="Image 8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1"/>
              </a:ext>
            </a:extLst>
          </a:blip>
          <a:stretch>
            <a:fillRect/>
          </a:stretch>
        </p:blipFill>
        <p:spPr>
          <a:xfrm>
            <a:off x="11728159" y="4572000"/>
            <a:ext cx="84099" cy="84038"/>
          </a:xfrm>
          <a:prstGeom prst="rect">
            <a:avLst/>
          </a:prstGeom>
        </p:spPr>
      </p:pic>
      <p:pic>
        <p:nvPicPr>
          <p:cNvPr id="900" name="Image 8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1839843" y="4572000"/>
            <a:ext cx="83653" cy="84038"/>
          </a:xfrm>
          <a:prstGeom prst="rect">
            <a:avLst/>
          </a:prstGeom>
        </p:spPr>
      </p:pic>
      <p:pic>
        <p:nvPicPr>
          <p:cNvPr id="901" name="Image 8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2848565" y="4572000"/>
            <a:ext cx="84099" cy="84038"/>
          </a:xfrm>
          <a:prstGeom prst="rect">
            <a:avLst/>
          </a:prstGeom>
        </p:spPr>
      </p:pic>
      <p:pic>
        <p:nvPicPr>
          <p:cNvPr id="902" name="Image 9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2960695" y="4572000"/>
            <a:ext cx="84099" cy="84038"/>
          </a:xfrm>
          <a:prstGeom prst="rect">
            <a:avLst/>
          </a:prstGeom>
        </p:spPr>
      </p:pic>
      <p:pic>
        <p:nvPicPr>
          <p:cNvPr id="903" name="Image 901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573"/>
              </a:ext>
            </a:extLst>
          </a:blip>
          <a:stretch>
            <a:fillRect/>
          </a:stretch>
        </p:blipFill>
        <p:spPr>
          <a:xfrm>
            <a:off x="14081541" y="4572000"/>
            <a:ext cx="84099" cy="84038"/>
          </a:xfrm>
          <a:prstGeom prst="rect">
            <a:avLst/>
          </a:prstGeom>
        </p:spPr>
      </p:pic>
      <p:pic>
        <p:nvPicPr>
          <p:cNvPr id="904" name="Image 9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4"/>
              </a:ext>
            </a:extLst>
          </a:blip>
          <a:stretch>
            <a:fillRect/>
          </a:stretch>
        </p:blipFill>
        <p:spPr>
          <a:xfrm>
            <a:off x="14304016" y="4572000"/>
            <a:ext cx="83653" cy="84038"/>
          </a:xfrm>
          <a:prstGeom prst="rect">
            <a:avLst/>
          </a:prstGeom>
        </p:spPr>
      </p:pic>
      <p:pic>
        <p:nvPicPr>
          <p:cNvPr id="905" name="Image 903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5"/>
              </a:ext>
            </a:extLst>
          </a:blip>
          <a:stretch>
            <a:fillRect/>
          </a:stretch>
        </p:blipFill>
        <p:spPr>
          <a:xfrm>
            <a:off x="8030118" y="4683125"/>
            <a:ext cx="84099" cy="84038"/>
          </a:xfrm>
          <a:prstGeom prst="rect">
            <a:avLst/>
          </a:prstGeom>
        </p:spPr>
      </p:pic>
      <p:pic>
        <p:nvPicPr>
          <p:cNvPr id="906" name="Image 904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6"/>
              </a:ext>
            </a:extLst>
          </a:blip>
          <a:stretch>
            <a:fillRect/>
          </a:stretch>
        </p:blipFill>
        <p:spPr>
          <a:xfrm>
            <a:off x="8142689" y="4683125"/>
            <a:ext cx="84099" cy="84038"/>
          </a:xfrm>
          <a:prstGeom prst="rect">
            <a:avLst/>
          </a:prstGeom>
        </p:spPr>
      </p:pic>
      <p:pic>
        <p:nvPicPr>
          <p:cNvPr id="907" name="Image 90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7"/>
              </a:ext>
            </a:extLst>
          </a:blip>
          <a:stretch>
            <a:fillRect/>
          </a:stretch>
        </p:blipFill>
        <p:spPr>
          <a:xfrm>
            <a:off x="8254373" y="4683125"/>
            <a:ext cx="84099" cy="84038"/>
          </a:xfrm>
          <a:prstGeom prst="rect">
            <a:avLst/>
          </a:prstGeom>
        </p:spPr>
      </p:pic>
      <p:pic>
        <p:nvPicPr>
          <p:cNvPr id="908" name="Image 906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8"/>
              </a:ext>
            </a:extLst>
          </a:blip>
          <a:stretch>
            <a:fillRect/>
          </a:stretch>
        </p:blipFill>
        <p:spPr>
          <a:xfrm>
            <a:off x="8368730" y="4683125"/>
            <a:ext cx="84099" cy="84038"/>
          </a:xfrm>
          <a:prstGeom prst="rect">
            <a:avLst/>
          </a:prstGeom>
        </p:spPr>
      </p:pic>
      <p:pic>
        <p:nvPicPr>
          <p:cNvPr id="909" name="Image 90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8"/>
              </a:ext>
            </a:extLst>
          </a:blip>
          <a:stretch>
            <a:fillRect/>
          </a:stretch>
        </p:blipFill>
        <p:spPr>
          <a:xfrm>
            <a:off x="8478634" y="4683125"/>
            <a:ext cx="84099" cy="84038"/>
          </a:xfrm>
          <a:prstGeom prst="rect">
            <a:avLst/>
          </a:prstGeom>
        </p:spPr>
      </p:pic>
      <p:pic>
        <p:nvPicPr>
          <p:cNvPr id="910" name="Image 908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79"/>
              </a:ext>
            </a:extLst>
          </a:blip>
          <a:stretch>
            <a:fillRect/>
          </a:stretch>
        </p:blipFill>
        <p:spPr>
          <a:xfrm>
            <a:off x="8590764" y="4683125"/>
            <a:ext cx="84540" cy="84038"/>
          </a:xfrm>
          <a:prstGeom prst="rect">
            <a:avLst/>
          </a:prstGeom>
        </p:spPr>
      </p:pic>
      <p:pic>
        <p:nvPicPr>
          <p:cNvPr id="911" name="Image 909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0"/>
              </a:ext>
            </a:extLst>
          </a:blip>
          <a:stretch>
            <a:fillRect/>
          </a:stretch>
        </p:blipFill>
        <p:spPr>
          <a:xfrm>
            <a:off x="8702895" y="4683125"/>
            <a:ext cx="84099" cy="84038"/>
          </a:xfrm>
          <a:prstGeom prst="rect">
            <a:avLst/>
          </a:prstGeom>
        </p:spPr>
      </p:pic>
      <p:pic>
        <p:nvPicPr>
          <p:cNvPr id="912" name="Image 910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1"/>
              </a:ext>
            </a:extLst>
          </a:blip>
          <a:stretch>
            <a:fillRect/>
          </a:stretch>
        </p:blipFill>
        <p:spPr>
          <a:xfrm>
            <a:off x="8814132" y="4683125"/>
            <a:ext cx="83653" cy="84038"/>
          </a:xfrm>
          <a:prstGeom prst="rect">
            <a:avLst/>
          </a:prstGeom>
        </p:spPr>
      </p:pic>
      <p:pic>
        <p:nvPicPr>
          <p:cNvPr id="913" name="Image 911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2"/>
              </a:ext>
            </a:extLst>
          </a:blip>
          <a:stretch>
            <a:fillRect/>
          </a:stretch>
        </p:blipFill>
        <p:spPr>
          <a:xfrm>
            <a:off x="10719438" y="4683125"/>
            <a:ext cx="84099" cy="84038"/>
          </a:xfrm>
          <a:prstGeom prst="rect">
            <a:avLst/>
          </a:prstGeom>
        </p:spPr>
      </p:pic>
      <p:pic>
        <p:nvPicPr>
          <p:cNvPr id="914" name="Image 91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3"/>
              </a:ext>
            </a:extLst>
          </a:blip>
          <a:stretch>
            <a:fillRect/>
          </a:stretch>
        </p:blipFill>
        <p:spPr>
          <a:xfrm>
            <a:off x="10833348" y="4683125"/>
            <a:ext cx="84099" cy="84038"/>
          </a:xfrm>
          <a:prstGeom prst="rect">
            <a:avLst/>
          </a:prstGeom>
        </p:spPr>
      </p:pic>
      <p:pic>
        <p:nvPicPr>
          <p:cNvPr id="915" name="Image 913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2"/>
              </a:ext>
            </a:extLst>
          </a:blip>
          <a:stretch>
            <a:fillRect/>
          </a:stretch>
        </p:blipFill>
        <p:spPr>
          <a:xfrm>
            <a:off x="10943699" y="4683125"/>
            <a:ext cx="84099" cy="84038"/>
          </a:xfrm>
          <a:prstGeom prst="rect">
            <a:avLst/>
          </a:prstGeom>
        </p:spPr>
      </p:pic>
      <p:pic>
        <p:nvPicPr>
          <p:cNvPr id="916" name="Image 914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4"/>
              </a:ext>
            </a:extLst>
          </a:blip>
          <a:stretch>
            <a:fillRect/>
          </a:stretch>
        </p:blipFill>
        <p:spPr>
          <a:xfrm>
            <a:off x="11055829" y="4683125"/>
            <a:ext cx="84099" cy="84038"/>
          </a:xfrm>
          <a:prstGeom prst="rect">
            <a:avLst/>
          </a:prstGeom>
        </p:spPr>
      </p:pic>
      <p:pic>
        <p:nvPicPr>
          <p:cNvPr id="917" name="Image 91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5"/>
              </a:ext>
            </a:extLst>
          </a:blip>
          <a:stretch>
            <a:fillRect/>
          </a:stretch>
        </p:blipFill>
        <p:spPr>
          <a:xfrm>
            <a:off x="11167960" y="4683125"/>
            <a:ext cx="83653" cy="84038"/>
          </a:xfrm>
          <a:prstGeom prst="rect">
            <a:avLst/>
          </a:prstGeom>
        </p:spPr>
      </p:pic>
      <p:pic>
        <p:nvPicPr>
          <p:cNvPr id="918" name="Image 916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6"/>
              </a:ext>
            </a:extLst>
          </a:blip>
          <a:stretch>
            <a:fillRect/>
          </a:stretch>
        </p:blipFill>
        <p:spPr>
          <a:xfrm>
            <a:off x="11277864" y="4683125"/>
            <a:ext cx="84099" cy="84038"/>
          </a:xfrm>
          <a:prstGeom prst="rect">
            <a:avLst/>
          </a:prstGeom>
        </p:spPr>
      </p:pic>
      <p:pic>
        <p:nvPicPr>
          <p:cNvPr id="919" name="Image 917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7"/>
              </a:ext>
            </a:extLst>
          </a:blip>
          <a:stretch>
            <a:fillRect/>
          </a:stretch>
        </p:blipFill>
        <p:spPr>
          <a:xfrm>
            <a:off x="11391768" y="4683125"/>
            <a:ext cx="84099" cy="84038"/>
          </a:xfrm>
          <a:prstGeom prst="rect">
            <a:avLst/>
          </a:prstGeom>
        </p:spPr>
      </p:pic>
      <p:pic>
        <p:nvPicPr>
          <p:cNvPr id="920" name="Image 918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2"/>
              </a:ext>
            </a:extLst>
          </a:blip>
          <a:stretch>
            <a:fillRect/>
          </a:stretch>
        </p:blipFill>
        <p:spPr>
          <a:xfrm>
            <a:off x="11503898" y="4683125"/>
            <a:ext cx="84099" cy="84038"/>
          </a:xfrm>
          <a:prstGeom prst="rect">
            <a:avLst/>
          </a:prstGeom>
        </p:spPr>
      </p:pic>
      <p:pic>
        <p:nvPicPr>
          <p:cNvPr id="921" name="Image 919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7"/>
              </a:ext>
            </a:extLst>
          </a:blip>
          <a:stretch>
            <a:fillRect/>
          </a:stretch>
        </p:blipFill>
        <p:spPr>
          <a:xfrm>
            <a:off x="11616922" y="4683125"/>
            <a:ext cx="84099" cy="84038"/>
          </a:xfrm>
          <a:prstGeom prst="rect">
            <a:avLst/>
          </a:prstGeom>
        </p:spPr>
      </p:pic>
      <p:pic>
        <p:nvPicPr>
          <p:cNvPr id="922" name="Image 920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8"/>
              </a:ext>
            </a:extLst>
          </a:blip>
          <a:stretch>
            <a:fillRect/>
          </a:stretch>
        </p:blipFill>
        <p:spPr>
          <a:xfrm>
            <a:off x="11728159" y="4683125"/>
            <a:ext cx="84099" cy="84038"/>
          </a:xfrm>
          <a:prstGeom prst="rect">
            <a:avLst/>
          </a:prstGeom>
        </p:spPr>
      </p:pic>
      <p:pic>
        <p:nvPicPr>
          <p:cNvPr id="923" name="Image 921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5"/>
              </a:ext>
            </a:extLst>
          </a:blip>
          <a:stretch>
            <a:fillRect/>
          </a:stretch>
        </p:blipFill>
        <p:spPr>
          <a:xfrm>
            <a:off x="11839843" y="4683125"/>
            <a:ext cx="83653" cy="84038"/>
          </a:xfrm>
          <a:prstGeom prst="rect">
            <a:avLst/>
          </a:prstGeom>
        </p:spPr>
      </p:pic>
      <p:pic>
        <p:nvPicPr>
          <p:cNvPr id="924" name="Image 92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2"/>
              </a:ext>
            </a:extLst>
          </a:blip>
          <a:stretch>
            <a:fillRect/>
          </a:stretch>
        </p:blipFill>
        <p:spPr>
          <a:xfrm>
            <a:off x="13408764" y="4683125"/>
            <a:ext cx="84099" cy="84038"/>
          </a:xfrm>
          <a:prstGeom prst="rect">
            <a:avLst/>
          </a:prstGeom>
        </p:spPr>
      </p:pic>
      <p:pic>
        <p:nvPicPr>
          <p:cNvPr id="925" name="Image 923" descr=" "/>
          <p:cNvPicPr>
            <a:picLocks noChangeAspect="1"/>
          </p:cNvPicPr>
          <p:nvPr/>
        </p:nvPicPr>
        <p:blipFill>
          <a:blip r:embed="rId589">
            <a:extLst>
              <a:ext uri="{96DAC541-7B7A-43D3-8B79-37D633B846F1}">
                <asvg:svgBlip xmlns:asvg="http://schemas.microsoft.com/office/drawing/2016/SVG/main" r:embed="rId590"/>
              </a:ext>
            </a:extLst>
          </a:blip>
          <a:stretch>
            <a:fillRect/>
          </a:stretch>
        </p:blipFill>
        <p:spPr>
          <a:xfrm>
            <a:off x="13520895" y="4683125"/>
            <a:ext cx="82320" cy="84038"/>
          </a:xfrm>
          <a:prstGeom prst="rect">
            <a:avLst/>
          </a:prstGeom>
        </p:spPr>
      </p:pic>
      <p:pic>
        <p:nvPicPr>
          <p:cNvPr id="926" name="Image 924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91"/>
              </a:ext>
            </a:extLst>
          </a:blip>
          <a:stretch>
            <a:fillRect/>
          </a:stretch>
        </p:blipFill>
        <p:spPr>
          <a:xfrm>
            <a:off x="13633025" y="4683125"/>
            <a:ext cx="84099" cy="84038"/>
          </a:xfrm>
          <a:prstGeom prst="rect">
            <a:avLst/>
          </a:prstGeom>
        </p:spPr>
      </p:pic>
      <p:pic>
        <p:nvPicPr>
          <p:cNvPr id="927" name="Image 92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82"/>
              </a:ext>
            </a:extLst>
          </a:blip>
          <a:stretch>
            <a:fillRect/>
          </a:stretch>
        </p:blipFill>
        <p:spPr>
          <a:xfrm>
            <a:off x="13968964" y="4683125"/>
            <a:ext cx="84099" cy="84038"/>
          </a:xfrm>
          <a:prstGeom prst="rect">
            <a:avLst/>
          </a:prstGeom>
        </p:spPr>
      </p:pic>
      <p:pic>
        <p:nvPicPr>
          <p:cNvPr id="928" name="Image 926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592"/>
              </a:ext>
            </a:extLst>
          </a:blip>
          <a:stretch>
            <a:fillRect/>
          </a:stretch>
        </p:blipFill>
        <p:spPr>
          <a:xfrm>
            <a:off x="14081541" y="4683125"/>
            <a:ext cx="84099" cy="84038"/>
          </a:xfrm>
          <a:prstGeom prst="rect">
            <a:avLst/>
          </a:prstGeom>
        </p:spPr>
      </p:pic>
      <p:pic>
        <p:nvPicPr>
          <p:cNvPr id="929" name="Image 9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3"/>
              </a:ext>
            </a:extLst>
          </a:blip>
          <a:stretch>
            <a:fillRect/>
          </a:stretch>
        </p:blipFill>
        <p:spPr>
          <a:xfrm>
            <a:off x="7582489" y="4796135"/>
            <a:ext cx="83653" cy="84038"/>
          </a:xfrm>
          <a:prstGeom prst="rect">
            <a:avLst/>
          </a:prstGeom>
        </p:spPr>
      </p:pic>
      <p:pic>
        <p:nvPicPr>
          <p:cNvPr id="930" name="Image 9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4"/>
              </a:ext>
            </a:extLst>
          </a:blip>
          <a:stretch>
            <a:fillRect/>
          </a:stretch>
        </p:blipFill>
        <p:spPr>
          <a:xfrm>
            <a:off x="7918434" y="4796135"/>
            <a:ext cx="84099" cy="84038"/>
          </a:xfrm>
          <a:prstGeom prst="rect">
            <a:avLst/>
          </a:prstGeom>
        </p:spPr>
      </p:pic>
      <p:pic>
        <p:nvPicPr>
          <p:cNvPr id="931" name="Image 92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5"/>
              </a:ext>
            </a:extLst>
          </a:blip>
          <a:stretch>
            <a:fillRect/>
          </a:stretch>
        </p:blipFill>
        <p:spPr>
          <a:xfrm>
            <a:off x="8030118" y="4796135"/>
            <a:ext cx="84099" cy="84038"/>
          </a:xfrm>
          <a:prstGeom prst="rect">
            <a:avLst/>
          </a:prstGeom>
        </p:spPr>
      </p:pic>
      <p:pic>
        <p:nvPicPr>
          <p:cNvPr id="932" name="Image 9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6"/>
              </a:ext>
            </a:extLst>
          </a:blip>
          <a:stretch>
            <a:fillRect/>
          </a:stretch>
        </p:blipFill>
        <p:spPr>
          <a:xfrm>
            <a:off x="8142689" y="4796135"/>
            <a:ext cx="84099" cy="84038"/>
          </a:xfrm>
          <a:prstGeom prst="rect">
            <a:avLst/>
          </a:prstGeom>
        </p:spPr>
      </p:pic>
      <p:pic>
        <p:nvPicPr>
          <p:cNvPr id="933" name="Image 9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7"/>
              </a:ext>
            </a:extLst>
          </a:blip>
          <a:stretch>
            <a:fillRect/>
          </a:stretch>
        </p:blipFill>
        <p:spPr>
          <a:xfrm>
            <a:off x="8254373" y="4796135"/>
            <a:ext cx="84099" cy="84038"/>
          </a:xfrm>
          <a:prstGeom prst="rect">
            <a:avLst/>
          </a:prstGeom>
        </p:spPr>
      </p:pic>
      <p:pic>
        <p:nvPicPr>
          <p:cNvPr id="934" name="Image 93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8"/>
              </a:ext>
            </a:extLst>
          </a:blip>
          <a:stretch>
            <a:fillRect/>
          </a:stretch>
        </p:blipFill>
        <p:spPr>
          <a:xfrm>
            <a:off x="8368730" y="4796135"/>
            <a:ext cx="84099" cy="84038"/>
          </a:xfrm>
          <a:prstGeom prst="rect">
            <a:avLst/>
          </a:prstGeom>
        </p:spPr>
      </p:pic>
      <p:pic>
        <p:nvPicPr>
          <p:cNvPr id="935" name="Image 9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9"/>
              </a:ext>
            </a:extLst>
          </a:blip>
          <a:stretch>
            <a:fillRect/>
          </a:stretch>
        </p:blipFill>
        <p:spPr>
          <a:xfrm>
            <a:off x="8478634" y="4796135"/>
            <a:ext cx="84099" cy="84038"/>
          </a:xfrm>
          <a:prstGeom prst="rect">
            <a:avLst/>
          </a:prstGeom>
        </p:spPr>
      </p:pic>
      <p:pic>
        <p:nvPicPr>
          <p:cNvPr id="936" name="Image 9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0"/>
              </a:ext>
            </a:extLst>
          </a:blip>
          <a:stretch>
            <a:fillRect/>
          </a:stretch>
        </p:blipFill>
        <p:spPr>
          <a:xfrm>
            <a:off x="8590764" y="4796135"/>
            <a:ext cx="84540" cy="84038"/>
          </a:xfrm>
          <a:prstGeom prst="rect">
            <a:avLst/>
          </a:prstGeom>
        </p:spPr>
      </p:pic>
      <p:pic>
        <p:nvPicPr>
          <p:cNvPr id="937" name="Image 9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1"/>
              </a:ext>
            </a:extLst>
          </a:blip>
          <a:stretch>
            <a:fillRect/>
          </a:stretch>
        </p:blipFill>
        <p:spPr>
          <a:xfrm>
            <a:off x="8702895" y="4796135"/>
            <a:ext cx="84099" cy="84038"/>
          </a:xfrm>
          <a:prstGeom prst="rect">
            <a:avLst/>
          </a:prstGeom>
        </p:spPr>
      </p:pic>
      <p:pic>
        <p:nvPicPr>
          <p:cNvPr id="938" name="Image 9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3"/>
              </a:ext>
            </a:extLst>
          </a:blip>
          <a:stretch>
            <a:fillRect/>
          </a:stretch>
        </p:blipFill>
        <p:spPr>
          <a:xfrm>
            <a:off x="8814132" y="4796135"/>
            <a:ext cx="83653" cy="84038"/>
          </a:xfrm>
          <a:prstGeom prst="rect">
            <a:avLst/>
          </a:prstGeom>
        </p:spPr>
      </p:pic>
      <p:pic>
        <p:nvPicPr>
          <p:cNvPr id="939" name="Image 9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97"/>
              </a:ext>
            </a:extLst>
          </a:blip>
          <a:stretch>
            <a:fillRect/>
          </a:stretch>
        </p:blipFill>
        <p:spPr>
          <a:xfrm>
            <a:off x="8926703" y="4796135"/>
            <a:ext cx="84099" cy="84038"/>
          </a:xfrm>
          <a:prstGeom prst="rect">
            <a:avLst/>
          </a:prstGeom>
        </p:spPr>
      </p:pic>
      <p:pic>
        <p:nvPicPr>
          <p:cNvPr id="940" name="Image 9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2"/>
              </a:ext>
            </a:extLst>
          </a:blip>
          <a:stretch>
            <a:fillRect/>
          </a:stretch>
        </p:blipFill>
        <p:spPr>
          <a:xfrm>
            <a:off x="10719438" y="4796135"/>
            <a:ext cx="84099" cy="84038"/>
          </a:xfrm>
          <a:prstGeom prst="rect">
            <a:avLst/>
          </a:prstGeom>
        </p:spPr>
      </p:pic>
      <p:pic>
        <p:nvPicPr>
          <p:cNvPr id="941" name="Image 9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3"/>
              </a:ext>
            </a:extLst>
          </a:blip>
          <a:stretch>
            <a:fillRect/>
          </a:stretch>
        </p:blipFill>
        <p:spPr>
          <a:xfrm>
            <a:off x="10833348" y="4796135"/>
            <a:ext cx="84099" cy="84038"/>
          </a:xfrm>
          <a:prstGeom prst="rect">
            <a:avLst/>
          </a:prstGeom>
        </p:spPr>
      </p:pic>
      <p:pic>
        <p:nvPicPr>
          <p:cNvPr id="942" name="Image 9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4"/>
              </a:ext>
            </a:extLst>
          </a:blip>
          <a:stretch>
            <a:fillRect/>
          </a:stretch>
        </p:blipFill>
        <p:spPr>
          <a:xfrm>
            <a:off x="10943699" y="4796135"/>
            <a:ext cx="84099" cy="84038"/>
          </a:xfrm>
          <a:prstGeom prst="rect">
            <a:avLst/>
          </a:prstGeom>
        </p:spPr>
      </p:pic>
      <p:pic>
        <p:nvPicPr>
          <p:cNvPr id="943" name="Image 94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5"/>
              </a:ext>
            </a:extLst>
          </a:blip>
          <a:stretch>
            <a:fillRect/>
          </a:stretch>
        </p:blipFill>
        <p:spPr>
          <a:xfrm>
            <a:off x="11055829" y="4796135"/>
            <a:ext cx="84099" cy="84038"/>
          </a:xfrm>
          <a:prstGeom prst="rect">
            <a:avLst/>
          </a:prstGeom>
        </p:spPr>
      </p:pic>
      <p:pic>
        <p:nvPicPr>
          <p:cNvPr id="944" name="Image 94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6"/>
              </a:ext>
            </a:extLst>
          </a:blip>
          <a:stretch>
            <a:fillRect/>
          </a:stretch>
        </p:blipFill>
        <p:spPr>
          <a:xfrm>
            <a:off x="11167960" y="4796135"/>
            <a:ext cx="83653" cy="84038"/>
          </a:xfrm>
          <a:prstGeom prst="rect">
            <a:avLst/>
          </a:prstGeom>
        </p:spPr>
      </p:pic>
      <p:pic>
        <p:nvPicPr>
          <p:cNvPr id="945" name="Image 9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7"/>
              </a:ext>
            </a:extLst>
          </a:blip>
          <a:stretch>
            <a:fillRect/>
          </a:stretch>
        </p:blipFill>
        <p:spPr>
          <a:xfrm>
            <a:off x="11277864" y="4796135"/>
            <a:ext cx="84099" cy="84038"/>
          </a:xfrm>
          <a:prstGeom prst="rect">
            <a:avLst/>
          </a:prstGeom>
        </p:spPr>
      </p:pic>
      <p:pic>
        <p:nvPicPr>
          <p:cNvPr id="946" name="Image 9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8"/>
              </a:ext>
            </a:extLst>
          </a:blip>
          <a:stretch>
            <a:fillRect/>
          </a:stretch>
        </p:blipFill>
        <p:spPr>
          <a:xfrm>
            <a:off x="11391768" y="4796135"/>
            <a:ext cx="84099" cy="84038"/>
          </a:xfrm>
          <a:prstGeom prst="rect">
            <a:avLst/>
          </a:prstGeom>
        </p:spPr>
      </p:pic>
      <p:pic>
        <p:nvPicPr>
          <p:cNvPr id="947" name="Image 9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9"/>
              </a:ext>
            </a:extLst>
          </a:blip>
          <a:stretch>
            <a:fillRect/>
          </a:stretch>
        </p:blipFill>
        <p:spPr>
          <a:xfrm>
            <a:off x="11503898" y="4796135"/>
            <a:ext cx="84099" cy="84038"/>
          </a:xfrm>
          <a:prstGeom prst="rect">
            <a:avLst/>
          </a:prstGeom>
        </p:spPr>
      </p:pic>
      <p:pic>
        <p:nvPicPr>
          <p:cNvPr id="948" name="Image 9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0"/>
              </a:ext>
            </a:extLst>
          </a:blip>
          <a:stretch>
            <a:fillRect/>
          </a:stretch>
        </p:blipFill>
        <p:spPr>
          <a:xfrm>
            <a:off x="11616922" y="4796135"/>
            <a:ext cx="84099" cy="84038"/>
          </a:xfrm>
          <a:prstGeom prst="rect">
            <a:avLst/>
          </a:prstGeom>
        </p:spPr>
      </p:pic>
      <p:pic>
        <p:nvPicPr>
          <p:cNvPr id="949" name="Image 94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1"/>
              </a:ext>
            </a:extLst>
          </a:blip>
          <a:stretch>
            <a:fillRect/>
          </a:stretch>
        </p:blipFill>
        <p:spPr>
          <a:xfrm>
            <a:off x="11728159" y="4796135"/>
            <a:ext cx="84099" cy="84038"/>
          </a:xfrm>
          <a:prstGeom prst="rect">
            <a:avLst/>
          </a:prstGeom>
        </p:spPr>
      </p:pic>
      <p:pic>
        <p:nvPicPr>
          <p:cNvPr id="950" name="Image 9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2"/>
              </a:ext>
            </a:extLst>
          </a:blip>
          <a:stretch>
            <a:fillRect/>
          </a:stretch>
        </p:blipFill>
        <p:spPr>
          <a:xfrm>
            <a:off x="13520895" y="4796135"/>
            <a:ext cx="84099" cy="84038"/>
          </a:xfrm>
          <a:prstGeom prst="rect">
            <a:avLst/>
          </a:prstGeom>
        </p:spPr>
      </p:pic>
      <p:pic>
        <p:nvPicPr>
          <p:cNvPr id="951" name="Image 9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3"/>
              </a:ext>
            </a:extLst>
          </a:blip>
          <a:stretch>
            <a:fillRect/>
          </a:stretch>
        </p:blipFill>
        <p:spPr>
          <a:xfrm>
            <a:off x="13633025" y="4796135"/>
            <a:ext cx="84099" cy="84038"/>
          </a:xfrm>
          <a:prstGeom prst="rect">
            <a:avLst/>
          </a:prstGeom>
        </p:spPr>
      </p:pic>
      <p:pic>
        <p:nvPicPr>
          <p:cNvPr id="952" name="Image 9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4"/>
              </a:ext>
            </a:extLst>
          </a:blip>
          <a:stretch>
            <a:fillRect/>
          </a:stretch>
        </p:blipFill>
        <p:spPr>
          <a:xfrm>
            <a:off x="13858619" y="4796135"/>
            <a:ext cx="84099" cy="84038"/>
          </a:xfrm>
          <a:prstGeom prst="rect">
            <a:avLst/>
          </a:prstGeom>
        </p:spPr>
      </p:pic>
      <p:pic>
        <p:nvPicPr>
          <p:cNvPr id="953" name="Image 95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02"/>
              </a:ext>
            </a:extLst>
          </a:blip>
          <a:stretch>
            <a:fillRect/>
          </a:stretch>
        </p:blipFill>
        <p:spPr>
          <a:xfrm>
            <a:off x="13968964" y="4796135"/>
            <a:ext cx="84099" cy="84038"/>
          </a:xfrm>
          <a:prstGeom prst="rect">
            <a:avLst/>
          </a:prstGeom>
        </p:spPr>
      </p:pic>
      <p:pic>
        <p:nvPicPr>
          <p:cNvPr id="954" name="Image 95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5"/>
              </a:ext>
            </a:extLst>
          </a:blip>
          <a:stretch>
            <a:fillRect/>
          </a:stretch>
        </p:blipFill>
        <p:spPr>
          <a:xfrm>
            <a:off x="14081541" y="4796135"/>
            <a:ext cx="84099" cy="84038"/>
          </a:xfrm>
          <a:prstGeom prst="rect">
            <a:avLst/>
          </a:prstGeom>
        </p:spPr>
      </p:pic>
      <p:pic>
        <p:nvPicPr>
          <p:cNvPr id="955" name="Image 9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6"/>
              </a:ext>
            </a:extLst>
          </a:blip>
          <a:stretch>
            <a:fillRect/>
          </a:stretch>
        </p:blipFill>
        <p:spPr>
          <a:xfrm>
            <a:off x="14193225" y="4796135"/>
            <a:ext cx="84099" cy="84038"/>
          </a:xfrm>
          <a:prstGeom prst="rect">
            <a:avLst/>
          </a:prstGeom>
        </p:spPr>
      </p:pic>
      <p:pic>
        <p:nvPicPr>
          <p:cNvPr id="956" name="Image 9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7"/>
              </a:ext>
            </a:extLst>
          </a:blip>
          <a:stretch>
            <a:fillRect/>
          </a:stretch>
        </p:blipFill>
        <p:spPr>
          <a:xfrm>
            <a:off x="14417039" y="4796135"/>
            <a:ext cx="84099" cy="84038"/>
          </a:xfrm>
          <a:prstGeom prst="rect">
            <a:avLst/>
          </a:prstGeom>
        </p:spPr>
      </p:pic>
      <p:pic>
        <p:nvPicPr>
          <p:cNvPr id="957" name="Image 9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18"/>
              </a:ext>
            </a:extLst>
          </a:blip>
          <a:stretch>
            <a:fillRect/>
          </a:stretch>
        </p:blipFill>
        <p:spPr>
          <a:xfrm>
            <a:off x="14529169" y="4796135"/>
            <a:ext cx="84099" cy="84038"/>
          </a:xfrm>
          <a:prstGeom prst="rect">
            <a:avLst/>
          </a:prstGeom>
        </p:spPr>
      </p:pic>
      <p:pic>
        <p:nvPicPr>
          <p:cNvPr id="958" name="Image 95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19"/>
              </a:ext>
            </a:extLst>
          </a:blip>
          <a:stretch>
            <a:fillRect/>
          </a:stretch>
        </p:blipFill>
        <p:spPr>
          <a:xfrm>
            <a:off x="7918434" y="4908153"/>
            <a:ext cx="84099" cy="83641"/>
          </a:xfrm>
          <a:prstGeom prst="rect">
            <a:avLst/>
          </a:prstGeom>
        </p:spPr>
      </p:pic>
      <p:pic>
        <p:nvPicPr>
          <p:cNvPr id="959" name="Image 95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0"/>
              </a:ext>
            </a:extLst>
          </a:blip>
          <a:stretch>
            <a:fillRect/>
          </a:stretch>
        </p:blipFill>
        <p:spPr>
          <a:xfrm>
            <a:off x="8030118" y="4908153"/>
            <a:ext cx="84099" cy="83641"/>
          </a:xfrm>
          <a:prstGeom prst="rect">
            <a:avLst/>
          </a:prstGeom>
        </p:spPr>
      </p:pic>
      <p:pic>
        <p:nvPicPr>
          <p:cNvPr id="960" name="Image 95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1"/>
              </a:ext>
            </a:extLst>
          </a:blip>
          <a:stretch>
            <a:fillRect/>
          </a:stretch>
        </p:blipFill>
        <p:spPr>
          <a:xfrm>
            <a:off x="8142689" y="4908153"/>
            <a:ext cx="84099" cy="83641"/>
          </a:xfrm>
          <a:prstGeom prst="rect">
            <a:avLst/>
          </a:prstGeom>
        </p:spPr>
      </p:pic>
      <p:pic>
        <p:nvPicPr>
          <p:cNvPr id="961" name="Image 95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2"/>
              </a:ext>
            </a:extLst>
          </a:blip>
          <a:stretch>
            <a:fillRect/>
          </a:stretch>
        </p:blipFill>
        <p:spPr>
          <a:xfrm>
            <a:off x="8254373" y="4908153"/>
            <a:ext cx="84099" cy="83641"/>
          </a:xfrm>
          <a:prstGeom prst="rect">
            <a:avLst/>
          </a:prstGeom>
        </p:spPr>
      </p:pic>
      <p:pic>
        <p:nvPicPr>
          <p:cNvPr id="962" name="Image 96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368730" y="4908153"/>
            <a:ext cx="84099" cy="83641"/>
          </a:xfrm>
          <a:prstGeom prst="rect">
            <a:avLst/>
          </a:prstGeom>
        </p:spPr>
      </p:pic>
      <p:pic>
        <p:nvPicPr>
          <p:cNvPr id="963" name="Image 96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478634" y="4908153"/>
            <a:ext cx="84099" cy="83641"/>
          </a:xfrm>
          <a:prstGeom prst="rect">
            <a:avLst/>
          </a:prstGeom>
        </p:spPr>
      </p:pic>
      <p:pic>
        <p:nvPicPr>
          <p:cNvPr id="964" name="Image 962" descr=" "/>
          <p:cNvPicPr>
            <a:picLocks noChangeAspect="1"/>
          </p:cNvPicPr>
          <p:nvPr/>
        </p:nvPicPr>
        <p:blipFill>
          <a:blip r:embed="rId624">
            <a:extLst>
              <a:ext uri="{96DAC541-7B7A-43D3-8B79-37D633B846F1}">
                <asvg:svgBlip xmlns:asvg="http://schemas.microsoft.com/office/drawing/2016/SVG/main" r:embed="rId625"/>
              </a:ext>
            </a:extLst>
          </a:blip>
          <a:stretch>
            <a:fillRect/>
          </a:stretch>
        </p:blipFill>
        <p:spPr>
          <a:xfrm>
            <a:off x="8590764" y="4908153"/>
            <a:ext cx="84540" cy="83641"/>
          </a:xfrm>
          <a:prstGeom prst="rect">
            <a:avLst/>
          </a:prstGeom>
        </p:spPr>
      </p:pic>
      <p:pic>
        <p:nvPicPr>
          <p:cNvPr id="965" name="Image 96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6"/>
              </a:ext>
            </a:extLst>
          </a:blip>
          <a:stretch>
            <a:fillRect/>
          </a:stretch>
        </p:blipFill>
        <p:spPr>
          <a:xfrm>
            <a:off x="8702895" y="4908153"/>
            <a:ext cx="84099" cy="83641"/>
          </a:xfrm>
          <a:prstGeom prst="rect">
            <a:avLst/>
          </a:prstGeom>
        </p:spPr>
      </p:pic>
      <p:pic>
        <p:nvPicPr>
          <p:cNvPr id="966" name="Image 96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627"/>
              </a:ext>
            </a:extLst>
          </a:blip>
          <a:stretch>
            <a:fillRect/>
          </a:stretch>
        </p:blipFill>
        <p:spPr>
          <a:xfrm>
            <a:off x="8814132" y="4908153"/>
            <a:ext cx="83653" cy="83641"/>
          </a:xfrm>
          <a:prstGeom prst="rect">
            <a:avLst/>
          </a:prstGeom>
        </p:spPr>
      </p:pic>
      <p:pic>
        <p:nvPicPr>
          <p:cNvPr id="967" name="Image 96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2"/>
              </a:ext>
            </a:extLst>
          </a:blip>
          <a:stretch>
            <a:fillRect/>
          </a:stretch>
        </p:blipFill>
        <p:spPr>
          <a:xfrm>
            <a:off x="8926703" y="4908153"/>
            <a:ext cx="84099" cy="83641"/>
          </a:xfrm>
          <a:prstGeom prst="rect">
            <a:avLst/>
          </a:prstGeom>
        </p:spPr>
      </p:pic>
      <p:pic>
        <p:nvPicPr>
          <p:cNvPr id="968" name="Image 96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9038833" y="4908153"/>
            <a:ext cx="84099" cy="83641"/>
          </a:xfrm>
          <a:prstGeom prst="rect">
            <a:avLst/>
          </a:prstGeom>
        </p:spPr>
      </p:pic>
      <p:pic>
        <p:nvPicPr>
          <p:cNvPr id="969" name="Image 96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9150964" y="4908153"/>
            <a:ext cx="84099" cy="83641"/>
          </a:xfrm>
          <a:prstGeom prst="rect">
            <a:avLst/>
          </a:prstGeom>
        </p:spPr>
      </p:pic>
      <p:pic>
        <p:nvPicPr>
          <p:cNvPr id="970" name="Image 96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719438" y="4908153"/>
            <a:ext cx="84099" cy="83641"/>
          </a:xfrm>
          <a:prstGeom prst="rect">
            <a:avLst/>
          </a:prstGeom>
        </p:spPr>
      </p:pic>
      <p:pic>
        <p:nvPicPr>
          <p:cNvPr id="971" name="Image 96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3"/>
              </a:ext>
            </a:extLst>
          </a:blip>
          <a:stretch>
            <a:fillRect/>
          </a:stretch>
        </p:blipFill>
        <p:spPr>
          <a:xfrm>
            <a:off x="10833348" y="4908153"/>
            <a:ext cx="84099" cy="83641"/>
          </a:xfrm>
          <a:prstGeom prst="rect">
            <a:avLst/>
          </a:prstGeom>
        </p:spPr>
      </p:pic>
      <p:pic>
        <p:nvPicPr>
          <p:cNvPr id="972" name="Image 97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943699" y="4908153"/>
            <a:ext cx="84099" cy="83641"/>
          </a:xfrm>
          <a:prstGeom prst="rect">
            <a:avLst/>
          </a:prstGeom>
        </p:spPr>
      </p:pic>
      <p:pic>
        <p:nvPicPr>
          <p:cNvPr id="973" name="Image 97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4"/>
              </a:ext>
            </a:extLst>
          </a:blip>
          <a:stretch>
            <a:fillRect/>
          </a:stretch>
        </p:blipFill>
        <p:spPr>
          <a:xfrm>
            <a:off x="11055829" y="4908153"/>
            <a:ext cx="84099" cy="83641"/>
          </a:xfrm>
          <a:prstGeom prst="rect">
            <a:avLst/>
          </a:prstGeom>
        </p:spPr>
      </p:pic>
      <p:pic>
        <p:nvPicPr>
          <p:cNvPr id="974" name="Image 972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522"/>
              </a:ext>
            </a:extLst>
          </a:blip>
          <a:stretch>
            <a:fillRect/>
          </a:stretch>
        </p:blipFill>
        <p:spPr>
          <a:xfrm>
            <a:off x="11167960" y="4908153"/>
            <a:ext cx="83653" cy="83641"/>
          </a:xfrm>
          <a:prstGeom prst="rect">
            <a:avLst/>
          </a:prstGeom>
        </p:spPr>
      </p:pic>
      <p:pic>
        <p:nvPicPr>
          <p:cNvPr id="975" name="Image 97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5"/>
              </a:ext>
            </a:extLst>
          </a:blip>
          <a:stretch>
            <a:fillRect/>
          </a:stretch>
        </p:blipFill>
        <p:spPr>
          <a:xfrm>
            <a:off x="11277864" y="4908153"/>
            <a:ext cx="84099" cy="83641"/>
          </a:xfrm>
          <a:prstGeom prst="rect">
            <a:avLst/>
          </a:prstGeom>
        </p:spPr>
      </p:pic>
      <p:pic>
        <p:nvPicPr>
          <p:cNvPr id="976" name="Image 97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1391768" y="4908153"/>
            <a:ext cx="84099" cy="83641"/>
          </a:xfrm>
          <a:prstGeom prst="rect">
            <a:avLst/>
          </a:prstGeom>
        </p:spPr>
      </p:pic>
      <p:pic>
        <p:nvPicPr>
          <p:cNvPr id="977" name="Image 97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1503898" y="4908153"/>
            <a:ext cx="84099" cy="83641"/>
          </a:xfrm>
          <a:prstGeom prst="rect">
            <a:avLst/>
          </a:prstGeom>
        </p:spPr>
      </p:pic>
      <p:pic>
        <p:nvPicPr>
          <p:cNvPr id="978" name="Image 97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1616922" y="4908153"/>
            <a:ext cx="84099" cy="83641"/>
          </a:xfrm>
          <a:prstGeom prst="rect">
            <a:avLst/>
          </a:prstGeom>
        </p:spPr>
      </p:pic>
      <p:pic>
        <p:nvPicPr>
          <p:cNvPr id="979" name="Image 97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1"/>
              </a:ext>
            </a:extLst>
          </a:blip>
          <a:stretch>
            <a:fillRect/>
          </a:stretch>
        </p:blipFill>
        <p:spPr>
          <a:xfrm>
            <a:off x="13520895" y="4908153"/>
            <a:ext cx="84099" cy="83641"/>
          </a:xfrm>
          <a:prstGeom prst="rect">
            <a:avLst/>
          </a:prstGeom>
        </p:spPr>
      </p:pic>
      <p:pic>
        <p:nvPicPr>
          <p:cNvPr id="980" name="Image 97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7"/>
              </a:ext>
            </a:extLst>
          </a:blip>
          <a:stretch>
            <a:fillRect/>
          </a:stretch>
        </p:blipFill>
        <p:spPr>
          <a:xfrm>
            <a:off x="13633025" y="4908153"/>
            <a:ext cx="84099" cy="83641"/>
          </a:xfrm>
          <a:prstGeom prst="rect">
            <a:avLst/>
          </a:prstGeom>
        </p:spPr>
      </p:pic>
      <p:pic>
        <p:nvPicPr>
          <p:cNvPr id="981" name="Image 97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8"/>
              </a:ext>
            </a:extLst>
          </a:blip>
          <a:stretch>
            <a:fillRect/>
          </a:stretch>
        </p:blipFill>
        <p:spPr>
          <a:xfrm>
            <a:off x="13858619" y="4908153"/>
            <a:ext cx="84099" cy="83641"/>
          </a:xfrm>
          <a:prstGeom prst="rect">
            <a:avLst/>
          </a:prstGeom>
        </p:spPr>
      </p:pic>
      <p:pic>
        <p:nvPicPr>
          <p:cNvPr id="982" name="Image 98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3968964" y="4908153"/>
            <a:ext cx="84099" cy="83641"/>
          </a:xfrm>
          <a:prstGeom prst="rect">
            <a:avLst/>
          </a:prstGeom>
        </p:spPr>
      </p:pic>
      <p:pic>
        <p:nvPicPr>
          <p:cNvPr id="983" name="Image 98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>
            <a:fillRect/>
          </a:stretch>
        </p:blipFill>
        <p:spPr>
          <a:xfrm>
            <a:off x="14529169" y="4908153"/>
            <a:ext cx="84099" cy="83641"/>
          </a:xfrm>
          <a:prstGeom prst="rect">
            <a:avLst/>
          </a:prstGeom>
        </p:spPr>
      </p:pic>
      <p:pic>
        <p:nvPicPr>
          <p:cNvPr id="984" name="Image 98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4642633" y="4908153"/>
            <a:ext cx="84099" cy="83641"/>
          </a:xfrm>
          <a:prstGeom prst="rect">
            <a:avLst/>
          </a:prstGeom>
        </p:spPr>
      </p:pic>
      <p:pic>
        <p:nvPicPr>
          <p:cNvPr id="985" name="Image 98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4753430" y="4908153"/>
            <a:ext cx="84099" cy="83641"/>
          </a:xfrm>
          <a:prstGeom prst="rect">
            <a:avLst/>
          </a:prstGeom>
        </p:spPr>
      </p:pic>
      <p:pic>
        <p:nvPicPr>
          <p:cNvPr id="986" name="Image 98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30"/>
              </a:ext>
            </a:extLst>
          </a:blip>
          <a:stretch>
            <a:fillRect/>
          </a:stretch>
        </p:blipFill>
        <p:spPr>
          <a:xfrm>
            <a:off x="14865555" y="4908153"/>
            <a:ext cx="84099" cy="83641"/>
          </a:xfrm>
          <a:prstGeom prst="rect">
            <a:avLst/>
          </a:prstGeom>
        </p:spPr>
      </p:pic>
      <p:pic>
        <p:nvPicPr>
          <p:cNvPr id="987" name="Image 98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1"/>
              </a:ext>
            </a:extLst>
          </a:blip>
          <a:stretch>
            <a:fillRect/>
          </a:stretch>
        </p:blipFill>
        <p:spPr>
          <a:xfrm>
            <a:off x="7807637" y="5019873"/>
            <a:ext cx="84099" cy="84038"/>
          </a:xfrm>
          <a:prstGeom prst="rect">
            <a:avLst/>
          </a:prstGeom>
        </p:spPr>
      </p:pic>
      <p:pic>
        <p:nvPicPr>
          <p:cNvPr id="988" name="Image 98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2"/>
              </a:ext>
            </a:extLst>
          </a:blip>
          <a:stretch>
            <a:fillRect/>
          </a:stretch>
        </p:blipFill>
        <p:spPr>
          <a:xfrm>
            <a:off x="7918434" y="5019873"/>
            <a:ext cx="84099" cy="84038"/>
          </a:xfrm>
          <a:prstGeom prst="rect">
            <a:avLst/>
          </a:prstGeom>
        </p:spPr>
      </p:pic>
      <p:pic>
        <p:nvPicPr>
          <p:cNvPr id="989" name="Image 98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3"/>
              </a:ext>
            </a:extLst>
          </a:blip>
          <a:stretch>
            <a:fillRect/>
          </a:stretch>
        </p:blipFill>
        <p:spPr>
          <a:xfrm>
            <a:off x="8142689" y="5019873"/>
            <a:ext cx="84099" cy="84038"/>
          </a:xfrm>
          <a:prstGeom prst="rect">
            <a:avLst/>
          </a:prstGeom>
        </p:spPr>
      </p:pic>
      <p:pic>
        <p:nvPicPr>
          <p:cNvPr id="990" name="Image 9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34"/>
              </a:ext>
            </a:extLst>
          </a:blip>
          <a:stretch>
            <a:fillRect/>
          </a:stretch>
        </p:blipFill>
        <p:spPr>
          <a:xfrm>
            <a:off x="8254373" y="5019873"/>
            <a:ext cx="84099" cy="84038"/>
          </a:xfrm>
          <a:prstGeom prst="rect">
            <a:avLst/>
          </a:prstGeom>
        </p:spPr>
      </p:pic>
      <p:pic>
        <p:nvPicPr>
          <p:cNvPr id="991" name="Image 98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5"/>
              </a:ext>
            </a:extLst>
          </a:blip>
          <a:stretch>
            <a:fillRect/>
          </a:stretch>
        </p:blipFill>
        <p:spPr>
          <a:xfrm>
            <a:off x="8368730" y="5019873"/>
            <a:ext cx="84099" cy="84038"/>
          </a:xfrm>
          <a:prstGeom prst="rect">
            <a:avLst/>
          </a:prstGeom>
        </p:spPr>
      </p:pic>
      <p:pic>
        <p:nvPicPr>
          <p:cNvPr id="992" name="Image 99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6"/>
              </a:ext>
            </a:extLst>
          </a:blip>
          <a:stretch>
            <a:fillRect/>
          </a:stretch>
        </p:blipFill>
        <p:spPr>
          <a:xfrm>
            <a:off x="8478634" y="5019873"/>
            <a:ext cx="84099" cy="84038"/>
          </a:xfrm>
          <a:prstGeom prst="rect">
            <a:avLst/>
          </a:prstGeom>
        </p:spPr>
      </p:pic>
      <p:pic>
        <p:nvPicPr>
          <p:cNvPr id="993" name="Image 99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7"/>
              </a:ext>
            </a:extLst>
          </a:blip>
          <a:stretch>
            <a:fillRect/>
          </a:stretch>
        </p:blipFill>
        <p:spPr>
          <a:xfrm>
            <a:off x="8590764" y="5019873"/>
            <a:ext cx="84540" cy="84038"/>
          </a:xfrm>
          <a:prstGeom prst="rect">
            <a:avLst/>
          </a:prstGeom>
        </p:spPr>
      </p:pic>
      <p:pic>
        <p:nvPicPr>
          <p:cNvPr id="994" name="Image 99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8"/>
              </a:ext>
            </a:extLst>
          </a:blip>
          <a:stretch>
            <a:fillRect/>
          </a:stretch>
        </p:blipFill>
        <p:spPr>
          <a:xfrm>
            <a:off x="8702895" y="5019873"/>
            <a:ext cx="84099" cy="84038"/>
          </a:xfrm>
          <a:prstGeom prst="rect">
            <a:avLst/>
          </a:prstGeom>
        </p:spPr>
      </p:pic>
      <p:pic>
        <p:nvPicPr>
          <p:cNvPr id="995" name="Image 99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39"/>
              </a:ext>
            </a:extLst>
          </a:blip>
          <a:stretch>
            <a:fillRect/>
          </a:stretch>
        </p:blipFill>
        <p:spPr>
          <a:xfrm>
            <a:off x="8814132" y="5019873"/>
            <a:ext cx="83653" cy="84038"/>
          </a:xfrm>
          <a:prstGeom prst="rect">
            <a:avLst/>
          </a:prstGeom>
        </p:spPr>
      </p:pic>
      <p:pic>
        <p:nvPicPr>
          <p:cNvPr id="996" name="Image 9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34"/>
              </a:ext>
            </a:extLst>
          </a:blip>
          <a:stretch>
            <a:fillRect/>
          </a:stretch>
        </p:blipFill>
        <p:spPr>
          <a:xfrm>
            <a:off x="8926703" y="5019873"/>
            <a:ext cx="84099" cy="84038"/>
          </a:xfrm>
          <a:prstGeom prst="rect">
            <a:avLst/>
          </a:prstGeom>
        </p:spPr>
      </p:pic>
      <p:pic>
        <p:nvPicPr>
          <p:cNvPr id="997" name="Image 99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36"/>
              </a:ext>
            </a:extLst>
          </a:blip>
          <a:stretch>
            <a:fillRect/>
          </a:stretch>
        </p:blipFill>
        <p:spPr>
          <a:xfrm>
            <a:off x="9038833" y="5019873"/>
            <a:ext cx="84099" cy="84038"/>
          </a:xfrm>
          <a:prstGeom prst="rect">
            <a:avLst/>
          </a:prstGeom>
        </p:spPr>
      </p:pic>
      <p:pic>
        <p:nvPicPr>
          <p:cNvPr id="998" name="Image 99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0"/>
              </a:ext>
            </a:extLst>
          </a:blip>
          <a:stretch>
            <a:fillRect/>
          </a:stretch>
        </p:blipFill>
        <p:spPr>
          <a:xfrm>
            <a:off x="9150964" y="5019873"/>
            <a:ext cx="84099" cy="84038"/>
          </a:xfrm>
          <a:prstGeom prst="rect">
            <a:avLst/>
          </a:prstGeom>
        </p:spPr>
      </p:pic>
      <p:pic>
        <p:nvPicPr>
          <p:cNvPr id="999" name="Image 99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1"/>
              </a:ext>
            </a:extLst>
          </a:blip>
          <a:stretch>
            <a:fillRect/>
          </a:stretch>
        </p:blipFill>
        <p:spPr>
          <a:xfrm>
            <a:off x="9263094" y="5019873"/>
            <a:ext cx="84099" cy="84038"/>
          </a:xfrm>
          <a:prstGeom prst="rect">
            <a:avLst/>
          </a:prstGeom>
        </p:spPr>
      </p:pic>
      <p:pic>
        <p:nvPicPr>
          <p:cNvPr id="1000" name="Image 99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2"/>
              </a:ext>
            </a:extLst>
          </a:blip>
          <a:stretch>
            <a:fillRect/>
          </a:stretch>
        </p:blipFill>
        <p:spPr>
          <a:xfrm>
            <a:off x="10833348" y="5019873"/>
            <a:ext cx="84099" cy="84038"/>
          </a:xfrm>
          <a:prstGeom prst="rect">
            <a:avLst/>
          </a:prstGeom>
        </p:spPr>
      </p:pic>
      <p:pic>
        <p:nvPicPr>
          <p:cNvPr id="1001" name="Image 99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3"/>
              </a:ext>
            </a:extLst>
          </a:blip>
          <a:stretch>
            <a:fillRect/>
          </a:stretch>
        </p:blipFill>
        <p:spPr>
          <a:xfrm>
            <a:off x="10943699" y="5019873"/>
            <a:ext cx="84099" cy="84038"/>
          </a:xfrm>
          <a:prstGeom prst="rect">
            <a:avLst/>
          </a:prstGeom>
        </p:spPr>
      </p:pic>
      <p:pic>
        <p:nvPicPr>
          <p:cNvPr id="1002" name="Image 100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4"/>
              </a:ext>
            </a:extLst>
          </a:blip>
          <a:stretch>
            <a:fillRect/>
          </a:stretch>
        </p:blipFill>
        <p:spPr>
          <a:xfrm>
            <a:off x="11055829" y="5019873"/>
            <a:ext cx="84099" cy="84038"/>
          </a:xfrm>
          <a:prstGeom prst="rect">
            <a:avLst/>
          </a:prstGeom>
        </p:spPr>
      </p:pic>
      <p:pic>
        <p:nvPicPr>
          <p:cNvPr id="1003" name="Image 1001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45"/>
              </a:ext>
            </a:extLst>
          </a:blip>
          <a:stretch>
            <a:fillRect/>
          </a:stretch>
        </p:blipFill>
        <p:spPr>
          <a:xfrm>
            <a:off x="11167960" y="5019873"/>
            <a:ext cx="83653" cy="84038"/>
          </a:xfrm>
          <a:prstGeom prst="rect">
            <a:avLst/>
          </a:prstGeom>
        </p:spPr>
      </p:pic>
      <p:pic>
        <p:nvPicPr>
          <p:cNvPr id="1004" name="Image 10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46"/>
              </a:ext>
            </a:extLst>
          </a:blip>
          <a:stretch>
            <a:fillRect/>
          </a:stretch>
        </p:blipFill>
        <p:spPr>
          <a:xfrm>
            <a:off x="11277864" y="5019873"/>
            <a:ext cx="84099" cy="84038"/>
          </a:xfrm>
          <a:prstGeom prst="rect">
            <a:avLst/>
          </a:prstGeom>
        </p:spPr>
      </p:pic>
      <p:pic>
        <p:nvPicPr>
          <p:cNvPr id="1005" name="Image 100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7"/>
              </a:ext>
            </a:extLst>
          </a:blip>
          <a:stretch>
            <a:fillRect/>
          </a:stretch>
        </p:blipFill>
        <p:spPr>
          <a:xfrm>
            <a:off x="11391768" y="5019873"/>
            <a:ext cx="84099" cy="84038"/>
          </a:xfrm>
          <a:prstGeom prst="rect">
            <a:avLst/>
          </a:prstGeom>
        </p:spPr>
      </p:pic>
      <p:pic>
        <p:nvPicPr>
          <p:cNvPr id="1006" name="Image 100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0"/>
              </a:ext>
            </a:extLst>
          </a:blip>
          <a:stretch>
            <a:fillRect/>
          </a:stretch>
        </p:blipFill>
        <p:spPr>
          <a:xfrm>
            <a:off x="11503898" y="5019873"/>
            <a:ext cx="84099" cy="84038"/>
          </a:xfrm>
          <a:prstGeom prst="rect">
            <a:avLst/>
          </a:prstGeom>
        </p:spPr>
      </p:pic>
      <p:pic>
        <p:nvPicPr>
          <p:cNvPr id="1007" name="Image 100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7"/>
              </a:ext>
            </a:extLst>
          </a:blip>
          <a:stretch>
            <a:fillRect/>
          </a:stretch>
        </p:blipFill>
        <p:spPr>
          <a:xfrm>
            <a:off x="11616922" y="5019873"/>
            <a:ext cx="84099" cy="84038"/>
          </a:xfrm>
          <a:prstGeom prst="rect">
            <a:avLst/>
          </a:prstGeom>
        </p:spPr>
      </p:pic>
      <p:pic>
        <p:nvPicPr>
          <p:cNvPr id="1008" name="Image 100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8"/>
              </a:ext>
            </a:extLst>
          </a:blip>
          <a:stretch>
            <a:fillRect/>
          </a:stretch>
        </p:blipFill>
        <p:spPr>
          <a:xfrm>
            <a:off x="13633025" y="5019873"/>
            <a:ext cx="84099" cy="84038"/>
          </a:xfrm>
          <a:prstGeom prst="rect">
            <a:avLst/>
          </a:prstGeom>
        </p:spPr>
      </p:pic>
      <p:pic>
        <p:nvPicPr>
          <p:cNvPr id="1009" name="Image 100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0"/>
              </a:ext>
            </a:extLst>
          </a:blip>
          <a:stretch>
            <a:fillRect/>
          </a:stretch>
        </p:blipFill>
        <p:spPr>
          <a:xfrm>
            <a:off x="14753430" y="5019873"/>
            <a:ext cx="84099" cy="84038"/>
          </a:xfrm>
          <a:prstGeom prst="rect">
            <a:avLst/>
          </a:prstGeom>
        </p:spPr>
      </p:pic>
      <p:pic>
        <p:nvPicPr>
          <p:cNvPr id="1010" name="Image 100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1"/>
              </a:ext>
            </a:extLst>
          </a:blip>
          <a:stretch>
            <a:fillRect/>
          </a:stretch>
        </p:blipFill>
        <p:spPr>
          <a:xfrm>
            <a:off x="14865555" y="5019873"/>
            <a:ext cx="84099" cy="84038"/>
          </a:xfrm>
          <a:prstGeom prst="rect">
            <a:avLst/>
          </a:prstGeom>
        </p:spPr>
      </p:pic>
      <p:pic>
        <p:nvPicPr>
          <p:cNvPr id="1011" name="Image 1009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49"/>
              </a:ext>
            </a:extLst>
          </a:blip>
          <a:stretch>
            <a:fillRect/>
          </a:stretch>
        </p:blipFill>
        <p:spPr>
          <a:xfrm>
            <a:off x="14977685" y="5019873"/>
            <a:ext cx="83653" cy="84038"/>
          </a:xfrm>
          <a:prstGeom prst="rect">
            <a:avLst/>
          </a:prstGeom>
        </p:spPr>
      </p:pic>
      <p:pic>
        <p:nvPicPr>
          <p:cNvPr id="1012" name="Image 10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40"/>
              </a:ext>
            </a:extLst>
          </a:blip>
          <a:stretch>
            <a:fillRect/>
          </a:stretch>
        </p:blipFill>
        <p:spPr>
          <a:xfrm>
            <a:off x="15201499" y="5019873"/>
            <a:ext cx="84099" cy="84038"/>
          </a:xfrm>
          <a:prstGeom prst="rect">
            <a:avLst/>
          </a:prstGeom>
        </p:spPr>
      </p:pic>
      <p:pic>
        <p:nvPicPr>
          <p:cNvPr id="1013" name="Image 10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0"/>
              </a:ext>
            </a:extLst>
          </a:blip>
          <a:stretch>
            <a:fillRect/>
          </a:stretch>
        </p:blipFill>
        <p:spPr>
          <a:xfrm>
            <a:off x="7918434" y="5131891"/>
            <a:ext cx="84099" cy="84038"/>
          </a:xfrm>
          <a:prstGeom prst="rect">
            <a:avLst/>
          </a:prstGeom>
        </p:spPr>
      </p:pic>
      <p:pic>
        <p:nvPicPr>
          <p:cNvPr id="1014" name="Image 10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3"/>
              </a:ext>
            </a:extLst>
          </a:blip>
          <a:stretch>
            <a:fillRect/>
          </a:stretch>
        </p:blipFill>
        <p:spPr>
          <a:xfrm>
            <a:off x="8030118" y="5131891"/>
            <a:ext cx="84099" cy="84038"/>
          </a:xfrm>
          <a:prstGeom prst="rect">
            <a:avLst/>
          </a:prstGeom>
        </p:spPr>
      </p:pic>
      <p:pic>
        <p:nvPicPr>
          <p:cNvPr id="1015" name="Image 10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4"/>
              </a:ext>
            </a:extLst>
          </a:blip>
          <a:stretch>
            <a:fillRect/>
          </a:stretch>
        </p:blipFill>
        <p:spPr>
          <a:xfrm>
            <a:off x="8142689" y="5131891"/>
            <a:ext cx="84099" cy="84038"/>
          </a:xfrm>
          <a:prstGeom prst="rect">
            <a:avLst/>
          </a:prstGeom>
        </p:spPr>
      </p:pic>
      <p:pic>
        <p:nvPicPr>
          <p:cNvPr id="1016" name="Image 10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254373" y="5131891"/>
            <a:ext cx="84099" cy="84038"/>
          </a:xfrm>
          <a:prstGeom prst="rect">
            <a:avLst/>
          </a:prstGeom>
        </p:spPr>
      </p:pic>
      <p:pic>
        <p:nvPicPr>
          <p:cNvPr id="1017" name="Image 10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6"/>
              </a:ext>
            </a:extLst>
          </a:blip>
          <a:stretch>
            <a:fillRect/>
          </a:stretch>
        </p:blipFill>
        <p:spPr>
          <a:xfrm>
            <a:off x="8368730" y="5131891"/>
            <a:ext cx="84099" cy="84038"/>
          </a:xfrm>
          <a:prstGeom prst="rect">
            <a:avLst/>
          </a:prstGeom>
        </p:spPr>
      </p:pic>
      <p:pic>
        <p:nvPicPr>
          <p:cNvPr id="1018" name="Image 10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5131891"/>
            <a:ext cx="84099" cy="84038"/>
          </a:xfrm>
          <a:prstGeom prst="rect">
            <a:avLst/>
          </a:prstGeom>
        </p:spPr>
      </p:pic>
      <p:pic>
        <p:nvPicPr>
          <p:cNvPr id="1019" name="Image 101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8"/>
              </a:ext>
            </a:extLst>
          </a:blip>
          <a:stretch>
            <a:fillRect/>
          </a:stretch>
        </p:blipFill>
        <p:spPr>
          <a:xfrm>
            <a:off x="8590764" y="5131891"/>
            <a:ext cx="84540" cy="84038"/>
          </a:xfrm>
          <a:prstGeom prst="rect">
            <a:avLst/>
          </a:prstGeom>
        </p:spPr>
      </p:pic>
      <p:pic>
        <p:nvPicPr>
          <p:cNvPr id="1020" name="Image 101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1"/>
              </a:ext>
            </a:extLst>
          </a:blip>
          <a:stretch>
            <a:fillRect/>
          </a:stretch>
        </p:blipFill>
        <p:spPr>
          <a:xfrm>
            <a:off x="8702895" y="5131891"/>
            <a:ext cx="84099" cy="84038"/>
          </a:xfrm>
          <a:prstGeom prst="rect">
            <a:avLst/>
          </a:prstGeom>
        </p:spPr>
      </p:pic>
      <p:pic>
        <p:nvPicPr>
          <p:cNvPr id="1021" name="Image 101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2"/>
              </a:ext>
            </a:extLst>
          </a:blip>
          <a:stretch>
            <a:fillRect/>
          </a:stretch>
        </p:blipFill>
        <p:spPr>
          <a:xfrm>
            <a:off x="8814132" y="5131891"/>
            <a:ext cx="83653" cy="84038"/>
          </a:xfrm>
          <a:prstGeom prst="rect">
            <a:avLst/>
          </a:prstGeom>
        </p:spPr>
      </p:pic>
      <p:pic>
        <p:nvPicPr>
          <p:cNvPr id="1022" name="Image 102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926703" y="5131891"/>
            <a:ext cx="84099" cy="84038"/>
          </a:xfrm>
          <a:prstGeom prst="rect">
            <a:avLst/>
          </a:prstGeom>
        </p:spPr>
      </p:pic>
      <p:pic>
        <p:nvPicPr>
          <p:cNvPr id="1023" name="Image 10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9038833" y="5131891"/>
            <a:ext cx="84099" cy="84038"/>
          </a:xfrm>
          <a:prstGeom prst="rect">
            <a:avLst/>
          </a:prstGeom>
        </p:spPr>
      </p:pic>
      <p:pic>
        <p:nvPicPr>
          <p:cNvPr id="1024" name="Image 10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9150964" y="5131891"/>
            <a:ext cx="84099" cy="84038"/>
          </a:xfrm>
          <a:prstGeom prst="rect">
            <a:avLst/>
          </a:prstGeom>
        </p:spPr>
      </p:pic>
      <p:pic>
        <p:nvPicPr>
          <p:cNvPr id="1025" name="Image 102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3"/>
              </a:ext>
            </a:extLst>
          </a:blip>
          <a:stretch>
            <a:fillRect/>
          </a:stretch>
        </p:blipFill>
        <p:spPr>
          <a:xfrm>
            <a:off x="9263094" y="5131891"/>
            <a:ext cx="84099" cy="84038"/>
          </a:xfrm>
          <a:prstGeom prst="rect">
            <a:avLst/>
          </a:prstGeom>
        </p:spPr>
      </p:pic>
      <p:pic>
        <p:nvPicPr>
          <p:cNvPr id="1026" name="Image 102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5"/>
              </a:ext>
            </a:extLst>
          </a:blip>
          <a:stretch>
            <a:fillRect/>
          </a:stretch>
        </p:blipFill>
        <p:spPr>
          <a:xfrm>
            <a:off x="10833348" y="5131891"/>
            <a:ext cx="84099" cy="84038"/>
          </a:xfrm>
          <a:prstGeom prst="rect">
            <a:avLst/>
          </a:prstGeom>
        </p:spPr>
      </p:pic>
      <p:pic>
        <p:nvPicPr>
          <p:cNvPr id="1027" name="Image 102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0943699" y="5131891"/>
            <a:ext cx="84099" cy="84038"/>
          </a:xfrm>
          <a:prstGeom prst="rect">
            <a:avLst/>
          </a:prstGeom>
        </p:spPr>
      </p:pic>
      <p:pic>
        <p:nvPicPr>
          <p:cNvPr id="1028" name="Image 102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1055829" y="5131891"/>
            <a:ext cx="84099" cy="84038"/>
          </a:xfrm>
          <a:prstGeom prst="rect">
            <a:avLst/>
          </a:prstGeom>
        </p:spPr>
      </p:pic>
      <p:pic>
        <p:nvPicPr>
          <p:cNvPr id="1029" name="Image 10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1167960" y="5131891"/>
            <a:ext cx="83653" cy="84038"/>
          </a:xfrm>
          <a:prstGeom prst="rect">
            <a:avLst/>
          </a:prstGeom>
        </p:spPr>
      </p:pic>
      <p:pic>
        <p:nvPicPr>
          <p:cNvPr id="1030" name="Image 10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11277864" y="5131891"/>
            <a:ext cx="84099" cy="84038"/>
          </a:xfrm>
          <a:prstGeom prst="rect">
            <a:avLst/>
          </a:prstGeom>
        </p:spPr>
      </p:pic>
      <p:pic>
        <p:nvPicPr>
          <p:cNvPr id="1031" name="Image 102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8"/>
              </a:ext>
            </a:extLst>
          </a:blip>
          <a:stretch>
            <a:fillRect/>
          </a:stretch>
        </p:blipFill>
        <p:spPr>
          <a:xfrm>
            <a:off x="11391768" y="5131891"/>
            <a:ext cx="84099" cy="84038"/>
          </a:xfrm>
          <a:prstGeom prst="rect">
            <a:avLst/>
          </a:prstGeom>
        </p:spPr>
      </p:pic>
      <p:pic>
        <p:nvPicPr>
          <p:cNvPr id="1032" name="Image 10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1503898" y="5131891"/>
            <a:ext cx="84099" cy="84038"/>
          </a:xfrm>
          <a:prstGeom prst="rect">
            <a:avLst/>
          </a:prstGeom>
        </p:spPr>
      </p:pic>
      <p:pic>
        <p:nvPicPr>
          <p:cNvPr id="1033" name="Image 10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0"/>
              </a:ext>
            </a:extLst>
          </a:blip>
          <a:stretch>
            <a:fillRect/>
          </a:stretch>
        </p:blipFill>
        <p:spPr>
          <a:xfrm>
            <a:off x="11616922" y="5131891"/>
            <a:ext cx="84099" cy="84038"/>
          </a:xfrm>
          <a:prstGeom prst="rect">
            <a:avLst/>
          </a:prstGeom>
        </p:spPr>
      </p:pic>
      <p:pic>
        <p:nvPicPr>
          <p:cNvPr id="1034" name="Image 103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>
            <a:fillRect/>
          </a:stretch>
        </p:blipFill>
        <p:spPr>
          <a:xfrm>
            <a:off x="14193225" y="5131891"/>
            <a:ext cx="84099" cy="84038"/>
          </a:xfrm>
          <a:prstGeom prst="rect">
            <a:avLst/>
          </a:prstGeom>
        </p:spPr>
      </p:pic>
      <p:pic>
        <p:nvPicPr>
          <p:cNvPr id="1035" name="Image 10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4"/>
              </a:ext>
            </a:extLst>
          </a:blip>
          <a:stretch>
            <a:fillRect/>
          </a:stretch>
        </p:blipFill>
        <p:spPr>
          <a:xfrm>
            <a:off x="14304016" y="5131891"/>
            <a:ext cx="83653" cy="84038"/>
          </a:xfrm>
          <a:prstGeom prst="rect">
            <a:avLst/>
          </a:prstGeom>
        </p:spPr>
      </p:pic>
      <p:pic>
        <p:nvPicPr>
          <p:cNvPr id="1036" name="Image 10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4"/>
              </a:ext>
            </a:extLst>
          </a:blip>
          <a:stretch>
            <a:fillRect/>
          </a:stretch>
        </p:blipFill>
        <p:spPr>
          <a:xfrm>
            <a:off x="14977685" y="5131891"/>
            <a:ext cx="83653" cy="84038"/>
          </a:xfrm>
          <a:prstGeom prst="rect">
            <a:avLst/>
          </a:prstGeom>
        </p:spPr>
      </p:pic>
      <p:pic>
        <p:nvPicPr>
          <p:cNvPr id="1037" name="Image 10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5"/>
              </a:ext>
            </a:extLst>
          </a:blip>
          <a:stretch>
            <a:fillRect/>
          </a:stretch>
        </p:blipFill>
        <p:spPr>
          <a:xfrm>
            <a:off x="8030118" y="5245298"/>
            <a:ext cx="84099" cy="84038"/>
          </a:xfrm>
          <a:prstGeom prst="rect">
            <a:avLst/>
          </a:prstGeom>
        </p:spPr>
      </p:pic>
      <p:pic>
        <p:nvPicPr>
          <p:cNvPr id="1038" name="Image 10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4"/>
              </a:ext>
            </a:extLst>
          </a:blip>
          <a:stretch>
            <a:fillRect/>
          </a:stretch>
        </p:blipFill>
        <p:spPr>
          <a:xfrm>
            <a:off x="8142689" y="5245298"/>
            <a:ext cx="84099" cy="84038"/>
          </a:xfrm>
          <a:prstGeom prst="rect">
            <a:avLst/>
          </a:prstGeom>
        </p:spPr>
      </p:pic>
      <p:pic>
        <p:nvPicPr>
          <p:cNvPr id="1039" name="Image 10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254373" y="5245298"/>
            <a:ext cx="84099" cy="84038"/>
          </a:xfrm>
          <a:prstGeom prst="rect">
            <a:avLst/>
          </a:prstGeom>
        </p:spPr>
      </p:pic>
      <p:pic>
        <p:nvPicPr>
          <p:cNvPr id="1040" name="Image 10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368730" y="5245298"/>
            <a:ext cx="84099" cy="84038"/>
          </a:xfrm>
          <a:prstGeom prst="rect">
            <a:avLst/>
          </a:prstGeom>
        </p:spPr>
      </p:pic>
      <p:pic>
        <p:nvPicPr>
          <p:cNvPr id="1041" name="Image 10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5245298"/>
            <a:ext cx="84099" cy="84038"/>
          </a:xfrm>
          <a:prstGeom prst="rect">
            <a:avLst/>
          </a:prstGeom>
        </p:spPr>
      </p:pic>
      <p:pic>
        <p:nvPicPr>
          <p:cNvPr id="1042" name="Image 104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6"/>
              </a:ext>
            </a:extLst>
          </a:blip>
          <a:stretch>
            <a:fillRect/>
          </a:stretch>
        </p:blipFill>
        <p:spPr>
          <a:xfrm>
            <a:off x="8590764" y="5245298"/>
            <a:ext cx="84540" cy="84038"/>
          </a:xfrm>
          <a:prstGeom prst="rect">
            <a:avLst/>
          </a:prstGeom>
        </p:spPr>
      </p:pic>
      <p:pic>
        <p:nvPicPr>
          <p:cNvPr id="1043" name="Image 104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1"/>
              </a:ext>
            </a:extLst>
          </a:blip>
          <a:stretch>
            <a:fillRect/>
          </a:stretch>
        </p:blipFill>
        <p:spPr>
          <a:xfrm>
            <a:off x="8702895" y="5245298"/>
            <a:ext cx="84099" cy="84038"/>
          </a:xfrm>
          <a:prstGeom prst="rect">
            <a:avLst/>
          </a:prstGeom>
        </p:spPr>
      </p:pic>
      <p:pic>
        <p:nvPicPr>
          <p:cNvPr id="1044" name="Image 104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2"/>
              </a:ext>
            </a:extLst>
          </a:blip>
          <a:stretch>
            <a:fillRect/>
          </a:stretch>
        </p:blipFill>
        <p:spPr>
          <a:xfrm>
            <a:off x="8814132" y="5245298"/>
            <a:ext cx="83653" cy="84038"/>
          </a:xfrm>
          <a:prstGeom prst="rect">
            <a:avLst/>
          </a:prstGeom>
        </p:spPr>
      </p:pic>
      <p:pic>
        <p:nvPicPr>
          <p:cNvPr id="1045" name="Image 10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926703" y="5245298"/>
            <a:ext cx="84099" cy="84038"/>
          </a:xfrm>
          <a:prstGeom prst="rect">
            <a:avLst/>
          </a:prstGeom>
        </p:spPr>
      </p:pic>
      <p:pic>
        <p:nvPicPr>
          <p:cNvPr id="1046" name="Image 104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9038833" y="5245298"/>
            <a:ext cx="84099" cy="84038"/>
          </a:xfrm>
          <a:prstGeom prst="rect">
            <a:avLst/>
          </a:prstGeom>
        </p:spPr>
      </p:pic>
      <p:pic>
        <p:nvPicPr>
          <p:cNvPr id="1047" name="Image 10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9150964" y="5245298"/>
            <a:ext cx="84099" cy="84038"/>
          </a:xfrm>
          <a:prstGeom prst="rect">
            <a:avLst/>
          </a:prstGeom>
        </p:spPr>
      </p:pic>
      <p:pic>
        <p:nvPicPr>
          <p:cNvPr id="1048" name="Image 10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5"/>
              </a:ext>
            </a:extLst>
          </a:blip>
          <a:stretch>
            <a:fillRect/>
          </a:stretch>
        </p:blipFill>
        <p:spPr>
          <a:xfrm>
            <a:off x="10833348" y="5245298"/>
            <a:ext cx="84099" cy="84038"/>
          </a:xfrm>
          <a:prstGeom prst="rect">
            <a:avLst/>
          </a:prstGeom>
        </p:spPr>
      </p:pic>
      <p:pic>
        <p:nvPicPr>
          <p:cNvPr id="1049" name="Image 104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0943699" y="5245298"/>
            <a:ext cx="84099" cy="84038"/>
          </a:xfrm>
          <a:prstGeom prst="rect">
            <a:avLst/>
          </a:prstGeom>
        </p:spPr>
      </p:pic>
      <p:pic>
        <p:nvPicPr>
          <p:cNvPr id="1050" name="Image 10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1055829" y="5245298"/>
            <a:ext cx="84099" cy="84038"/>
          </a:xfrm>
          <a:prstGeom prst="rect">
            <a:avLst/>
          </a:prstGeom>
        </p:spPr>
      </p:pic>
      <p:pic>
        <p:nvPicPr>
          <p:cNvPr id="1051" name="Image 10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1167960" y="5245298"/>
            <a:ext cx="83653" cy="84038"/>
          </a:xfrm>
          <a:prstGeom prst="rect">
            <a:avLst/>
          </a:prstGeom>
        </p:spPr>
      </p:pic>
      <p:pic>
        <p:nvPicPr>
          <p:cNvPr id="1052" name="Image 105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11277864" y="5245298"/>
            <a:ext cx="84099" cy="84038"/>
          </a:xfrm>
          <a:prstGeom prst="rect">
            <a:avLst/>
          </a:prstGeom>
        </p:spPr>
      </p:pic>
      <p:pic>
        <p:nvPicPr>
          <p:cNvPr id="1053" name="Image 105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7"/>
              </a:ext>
            </a:extLst>
          </a:blip>
          <a:stretch>
            <a:fillRect/>
          </a:stretch>
        </p:blipFill>
        <p:spPr>
          <a:xfrm>
            <a:off x="11391768" y="5245298"/>
            <a:ext cx="84099" cy="84038"/>
          </a:xfrm>
          <a:prstGeom prst="rect">
            <a:avLst/>
          </a:prstGeom>
        </p:spPr>
      </p:pic>
      <p:pic>
        <p:nvPicPr>
          <p:cNvPr id="1054" name="Image 105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1503898" y="5245298"/>
            <a:ext cx="84099" cy="84038"/>
          </a:xfrm>
          <a:prstGeom prst="rect">
            <a:avLst/>
          </a:prstGeom>
        </p:spPr>
      </p:pic>
      <p:pic>
        <p:nvPicPr>
          <p:cNvPr id="1055" name="Image 10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7"/>
              </a:ext>
            </a:extLst>
          </a:blip>
          <a:stretch>
            <a:fillRect/>
          </a:stretch>
        </p:blipFill>
        <p:spPr>
          <a:xfrm>
            <a:off x="11616922" y="5245298"/>
            <a:ext cx="84099" cy="84038"/>
          </a:xfrm>
          <a:prstGeom prst="rect">
            <a:avLst/>
          </a:prstGeom>
        </p:spPr>
      </p:pic>
      <p:pic>
        <p:nvPicPr>
          <p:cNvPr id="1056" name="Image 10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8"/>
              </a:ext>
            </a:extLst>
          </a:blip>
          <a:stretch>
            <a:fillRect/>
          </a:stretch>
        </p:blipFill>
        <p:spPr>
          <a:xfrm>
            <a:off x="11951974" y="5245298"/>
            <a:ext cx="84099" cy="84038"/>
          </a:xfrm>
          <a:prstGeom prst="rect">
            <a:avLst/>
          </a:prstGeom>
        </p:spPr>
      </p:pic>
      <p:pic>
        <p:nvPicPr>
          <p:cNvPr id="1057" name="Image 10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9"/>
              </a:ext>
            </a:extLst>
          </a:blip>
          <a:stretch>
            <a:fillRect/>
          </a:stretch>
        </p:blipFill>
        <p:spPr>
          <a:xfrm>
            <a:off x="14529169" y="5245298"/>
            <a:ext cx="84099" cy="84038"/>
          </a:xfrm>
          <a:prstGeom prst="rect">
            <a:avLst/>
          </a:prstGeom>
        </p:spPr>
      </p:pic>
      <p:pic>
        <p:nvPicPr>
          <p:cNvPr id="1058" name="Image 105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3"/>
              </a:ext>
            </a:extLst>
          </a:blip>
          <a:stretch>
            <a:fillRect/>
          </a:stretch>
        </p:blipFill>
        <p:spPr>
          <a:xfrm>
            <a:off x="14865555" y="5245298"/>
            <a:ext cx="84099" cy="84038"/>
          </a:xfrm>
          <a:prstGeom prst="rect">
            <a:avLst/>
          </a:prstGeom>
        </p:spPr>
      </p:pic>
      <p:pic>
        <p:nvPicPr>
          <p:cNvPr id="1059" name="Image 105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0"/>
              </a:ext>
            </a:extLst>
          </a:blip>
          <a:stretch>
            <a:fillRect/>
          </a:stretch>
        </p:blipFill>
        <p:spPr>
          <a:xfrm>
            <a:off x="8142689" y="5356027"/>
            <a:ext cx="84099" cy="84038"/>
          </a:xfrm>
          <a:prstGeom prst="rect">
            <a:avLst/>
          </a:prstGeom>
        </p:spPr>
      </p:pic>
      <p:pic>
        <p:nvPicPr>
          <p:cNvPr id="1060" name="Image 105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1"/>
              </a:ext>
            </a:extLst>
          </a:blip>
          <a:stretch>
            <a:fillRect/>
          </a:stretch>
        </p:blipFill>
        <p:spPr>
          <a:xfrm>
            <a:off x="8254373" y="5356027"/>
            <a:ext cx="84099" cy="84038"/>
          </a:xfrm>
          <a:prstGeom prst="rect">
            <a:avLst/>
          </a:prstGeom>
        </p:spPr>
      </p:pic>
      <p:pic>
        <p:nvPicPr>
          <p:cNvPr id="1061" name="Image 10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2"/>
              </a:ext>
            </a:extLst>
          </a:blip>
          <a:stretch>
            <a:fillRect/>
          </a:stretch>
        </p:blipFill>
        <p:spPr>
          <a:xfrm>
            <a:off x="8368730" y="5356027"/>
            <a:ext cx="84099" cy="84038"/>
          </a:xfrm>
          <a:prstGeom prst="rect">
            <a:avLst/>
          </a:prstGeom>
        </p:spPr>
      </p:pic>
      <p:pic>
        <p:nvPicPr>
          <p:cNvPr id="1062" name="Image 10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3"/>
              </a:ext>
            </a:extLst>
          </a:blip>
          <a:stretch>
            <a:fillRect/>
          </a:stretch>
        </p:blipFill>
        <p:spPr>
          <a:xfrm>
            <a:off x="8478634" y="5356027"/>
            <a:ext cx="84099" cy="84038"/>
          </a:xfrm>
          <a:prstGeom prst="rect">
            <a:avLst/>
          </a:prstGeom>
        </p:spPr>
      </p:pic>
      <p:pic>
        <p:nvPicPr>
          <p:cNvPr id="1063" name="Image 106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4"/>
              </a:ext>
            </a:extLst>
          </a:blip>
          <a:stretch>
            <a:fillRect/>
          </a:stretch>
        </p:blipFill>
        <p:spPr>
          <a:xfrm>
            <a:off x="8590764" y="5356027"/>
            <a:ext cx="84540" cy="84038"/>
          </a:xfrm>
          <a:prstGeom prst="rect">
            <a:avLst/>
          </a:prstGeom>
        </p:spPr>
      </p:pic>
      <p:pic>
        <p:nvPicPr>
          <p:cNvPr id="1064" name="Image 10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5"/>
              </a:ext>
            </a:extLst>
          </a:blip>
          <a:stretch>
            <a:fillRect/>
          </a:stretch>
        </p:blipFill>
        <p:spPr>
          <a:xfrm>
            <a:off x="8702895" y="5356027"/>
            <a:ext cx="84099" cy="84038"/>
          </a:xfrm>
          <a:prstGeom prst="rect">
            <a:avLst/>
          </a:prstGeom>
        </p:spPr>
      </p:pic>
      <p:pic>
        <p:nvPicPr>
          <p:cNvPr id="1065" name="Image 10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6"/>
              </a:ext>
            </a:extLst>
          </a:blip>
          <a:stretch>
            <a:fillRect/>
          </a:stretch>
        </p:blipFill>
        <p:spPr>
          <a:xfrm>
            <a:off x="8814132" y="5356027"/>
            <a:ext cx="83653" cy="84038"/>
          </a:xfrm>
          <a:prstGeom prst="rect">
            <a:avLst/>
          </a:prstGeom>
        </p:spPr>
      </p:pic>
      <p:pic>
        <p:nvPicPr>
          <p:cNvPr id="1066" name="Image 10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1"/>
              </a:ext>
            </a:extLst>
          </a:blip>
          <a:stretch>
            <a:fillRect/>
          </a:stretch>
        </p:blipFill>
        <p:spPr>
          <a:xfrm>
            <a:off x="8926703" y="5356027"/>
            <a:ext cx="84099" cy="84038"/>
          </a:xfrm>
          <a:prstGeom prst="rect">
            <a:avLst/>
          </a:prstGeom>
        </p:spPr>
      </p:pic>
      <p:pic>
        <p:nvPicPr>
          <p:cNvPr id="1067" name="Image 10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3"/>
              </a:ext>
            </a:extLst>
          </a:blip>
          <a:stretch>
            <a:fillRect/>
          </a:stretch>
        </p:blipFill>
        <p:spPr>
          <a:xfrm>
            <a:off x="9038833" y="5356027"/>
            <a:ext cx="84099" cy="84038"/>
          </a:xfrm>
          <a:prstGeom prst="rect">
            <a:avLst/>
          </a:prstGeom>
        </p:spPr>
      </p:pic>
      <p:pic>
        <p:nvPicPr>
          <p:cNvPr id="1068" name="Image 106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7"/>
              </a:ext>
            </a:extLst>
          </a:blip>
          <a:stretch>
            <a:fillRect/>
          </a:stretch>
        </p:blipFill>
        <p:spPr>
          <a:xfrm>
            <a:off x="9150964" y="5356027"/>
            <a:ext cx="84099" cy="84038"/>
          </a:xfrm>
          <a:prstGeom prst="rect">
            <a:avLst/>
          </a:prstGeom>
        </p:spPr>
      </p:pic>
      <p:pic>
        <p:nvPicPr>
          <p:cNvPr id="1069" name="Image 106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8"/>
              </a:ext>
            </a:extLst>
          </a:blip>
          <a:stretch>
            <a:fillRect/>
          </a:stretch>
        </p:blipFill>
        <p:spPr>
          <a:xfrm>
            <a:off x="10719438" y="5356027"/>
            <a:ext cx="84099" cy="84038"/>
          </a:xfrm>
          <a:prstGeom prst="rect">
            <a:avLst/>
          </a:prstGeom>
        </p:spPr>
      </p:pic>
      <p:pic>
        <p:nvPicPr>
          <p:cNvPr id="1070" name="Image 10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2"/>
              </a:ext>
            </a:extLst>
          </a:blip>
          <a:stretch>
            <a:fillRect/>
          </a:stretch>
        </p:blipFill>
        <p:spPr>
          <a:xfrm>
            <a:off x="10833348" y="5356027"/>
            <a:ext cx="84099" cy="84038"/>
          </a:xfrm>
          <a:prstGeom prst="rect">
            <a:avLst/>
          </a:prstGeom>
        </p:spPr>
      </p:pic>
      <p:pic>
        <p:nvPicPr>
          <p:cNvPr id="1071" name="Image 10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7"/>
              </a:ext>
            </a:extLst>
          </a:blip>
          <a:stretch>
            <a:fillRect/>
          </a:stretch>
        </p:blipFill>
        <p:spPr>
          <a:xfrm>
            <a:off x="10943699" y="5356027"/>
            <a:ext cx="84099" cy="84038"/>
          </a:xfrm>
          <a:prstGeom prst="rect">
            <a:avLst/>
          </a:prstGeom>
        </p:spPr>
      </p:pic>
      <p:pic>
        <p:nvPicPr>
          <p:cNvPr id="1072" name="Image 10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9"/>
              </a:ext>
            </a:extLst>
          </a:blip>
          <a:stretch>
            <a:fillRect/>
          </a:stretch>
        </p:blipFill>
        <p:spPr>
          <a:xfrm>
            <a:off x="11055829" y="5356027"/>
            <a:ext cx="84099" cy="84038"/>
          </a:xfrm>
          <a:prstGeom prst="rect">
            <a:avLst/>
          </a:prstGeom>
        </p:spPr>
      </p:pic>
      <p:pic>
        <p:nvPicPr>
          <p:cNvPr id="1073" name="Image 10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>
            <a:fillRect/>
          </a:stretch>
        </p:blipFill>
        <p:spPr>
          <a:xfrm>
            <a:off x="11167960" y="5356027"/>
            <a:ext cx="83653" cy="84038"/>
          </a:xfrm>
          <a:prstGeom prst="rect">
            <a:avLst/>
          </a:prstGeom>
        </p:spPr>
      </p:pic>
      <p:pic>
        <p:nvPicPr>
          <p:cNvPr id="1074" name="Image 10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0"/>
              </a:ext>
            </a:extLst>
          </a:blip>
          <a:stretch>
            <a:fillRect/>
          </a:stretch>
        </p:blipFill>
        <p:spPr>
          <a:xfrm>
            <a:off x="11277864" y="5356027"/>
            <a:ext cx="84099" cy="84038"/>
          </a:xfrm>
          <a:prstGeom prst="rect">
            <a:avLst/>
          </a:prstGeom>
        </p:spPr>
      </p:pic>
      <p:pic>
        <p:nvPicPr>
          <p:cNvPr id="1075" name="Image 10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1"/>
              </a:ext>
            </a:extLst>
          </a:blip>
          <a:stretch>
            <a:fillRect/>
          </a:stretch>
        </p:blipFill>
        <p:spPr>
          <a:xfrm>
            <a:off x="11391768" y="5356027"/>
            <a:ext cx="84099" cy="84038"/>
          </a:xfrm>
          <a:prstGeom prst="rect">
            <a:avLst/>
          </a:prstGeom>
        </p:spPr>
      </p:pic>
      <p:pic>
        <p:nvPicPr>
          <p:cNvPr id="1076" name="Image 10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71"/>
              </a:ext>
            </a:extLst>
          </a:blip>
          <a:stretch>
            <a:fillRect/>
          </a:stretch>
        </p:blipFill>
        <p:spPr>
          <a:xfrm>
            <a:off x="11503898" y="5356027"/>
            <a:ext cx="84099" cy="84038"/>
          </a:xfrm>
          <a:prstGeom prst="rect">
            <a:avLst/>
          </a:prstGeom>
        </p:spPr>
      </p:pic>
      <p:pic>
        <p:nvPicPr>
          <p:cNvPr id="1077" name="Image 10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2"/>
              </a:ext>
            </a:extLst>
          </a:blip>
          <a:stretch>
            <a:fillRect/>
          </a:stretch>
        </p:blipFill>
        <p:spPr>
          <a:xfrm>
            <a:off x="11616922" y="5356027"/>
            <a:ext cx="84099" cy="84038"/>
          </a:xfrm>
          <a:prstGeom prst="rect">
            <a:avLst/>
          </a:prstGeom>
        </p:spPr>
      </p:pic>
      <p:pic>
        <p:nvPicPr>
          <p:cNvPr id="1078" name="Image 10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3"/>
              </a:ext>
            </a:extLst>
          </a:blip>
          <a:stretch>
            <a:fillRect/>
          </a:stretch>
        </p:blipFill>
        <p:spPr>
          <a:xfrm>
            <a:off x="14304016" y="5356027"/>
            <a:ext cx="83653" cy="84038"/>
          </a:xfrm>
          <a:prstGeom prst="rect">
            <a:avLst/>
          </a:prstGeom>
        </p:spPr>
      </p:pic>
      <p:pic>
        <p:nvPicPr>
          <p:cNvPr id="1079" name="Image 10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4"/>
              </a:ext>
            </a:extLst>
          </a:blip>
          <a:stretch>
            <a:fillRect/>
          </a:stretch>
        </p:blipFill>
        <p:spPr>
          <a:xfrm>
            <a:off x="14417039" y="5356027"/>
            <a:ext cx="84099" cy="84038"/>
          </a:xfrm>
          <a:prstGeom prst="rect">
            <a:avLst/>
          </a:prstGeom>
        </p:spPr>
      </p:pic>
      <p:pic>
        <p:nvPicPr>
          <p:cNvPr id="1080" name="Image 10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5"/>
              </a:ext>
            </a:extLst>
          </a:blip>
          <a:stretch>
            <a:fillRect/>
          </a:stretch>
        </p:blipFill>
        <p:spPr>
          <a:xfrm>
            <a:off x="14529169" y="5356027"/>
            <a:ext cx="84099" cy="84038"/>
          </a:xfrm>
          <a:prstGeom prst="rect">
            <a:avLst/>
          </a:prstGeom>
        </p:spPr>
      </p:pic>
      <p:pic>
        <p:nvPicPr>
          <p:cNvPr id="1081" name="Image 10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7"/>
              </a:ext>
            </a:extLst>
          </a:blip>
          <a:stretch>
            <a:fillRect/>
          </a:stretch>
        </p:blipFill>
        <p:spPr>
          <a:xfrm>
            <a:off x="14753430" y="5356027"/>
            <a:ext cx="84099" cy="84038"/>
          </a:xfrm>
          <a:prstGeom prst="rect">
            <a:avLst/>
          </a:prstGeom>
        </p:spPr>
      </p:pic>
      <p:pic>
        <p:nvPicPr>
          <p:cNvPr id="1082" name="Image 10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6"/>
              </a:ext>
            </a:extLst>
          </a:blip>
          <a:stretch>
            <a:fillRect/>
          </a:stretch>
        </p:blipFill>
        <p:spPr>
          <a:xfrm>
            <a:off x="14865555" y="5356027"/>
            <a:ext cx="84099" cy="84038"/>
          </a:xfrm>
          <a:prstGeom prst="rect">
            <a:avLst/>
          </a:prstGeom>
        </p:spPr>
      </p:pic>
      <p:pic>
        <p:nvPicPr>
          <p:cNvPr id="1083" name="Image 10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7"/>
              </a:ext>
            </a:extLst>
          </a:blip>
          <a:stretch>
            <a:fillRect/>
          </a:stretch>
        </p:blipFill>
        <p:spPr>
          <a:xfrm>
            <a:off x="15537885" y="5356027"/>
            <a:ext cx="84099" cy="84038"/>
          </a:xfrm>
          <a:prstGeom prst="rect">
            <a:avLst/>
          </a:prstGeom>
        </p:spPr>
      </p:pic>
      <p:pic>
        <p:nvPicPr>
          <p:cNvPr id="1084" name="Image 10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8"/>
              </a:ext>
            </a:extLst>
          </a:blip>
          <a:stretch>
            <a:fillRect/>
          </a:stretch>
        </p:blipFill>
        <p:spPr>
          <a:xfrm>
            <a:off x="8142689" y="5467648"/>
            <a:ext cx="84099" cy="84038"/>
          </a:xfrm>
          <a:prstGeom prst="rect">
            <a:avLst/>
          </a:prstGeom>
        </p:spPr>
      </p:pic>
      <p:pic>
        <p:nvPicPr>
          <p:cNvPr id="1085" name="Image 10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9"/>
              </a:ext>
            </a:extLst>
          </a:blip>
          <a:stretch>
            <a:fillRect/>
          </a:stretch>
        </p:blipFill>
        <p:spPr>
          <a:xfrm>
            <a:off x="8254373" y="5467648"/>
            <a:ext cx="84099" cy="84038"/>
          </a:xfrm>
          <a:prstGeom prst="rect">
            <a:avLst/>
          </a:prstGeom>
        </p:spPr>
      </p:pic>
      <p:pic>
        <p:nvPicPr>
          <p:cNvPr id="1086" name="Image 108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0"/>
              </a:ext>
            </a:extLst>
          </a:blip>
          <a:stretch>
            <a:fillRect/>
          </a:stretch>
        </p:blipFill>
        <p:spPr>
          <a:xfrm>
            <a:off x="8368730" y="5467648"/>
            <a:ext cx="84099" cy="84038"/>
          </a:xfrm>
          <a:prstGeom prst="rect">
            <a:avLst/>
          </a:prstGeom>
        </p:spPr>
      </p:pic>
      <p:pic>
        <p:nvPicPr>
          <p:cNvPr id="1087" name="Image 108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1"/>
              </a:ext>
            </a:extLst>
          </a:blip>
          <a:stretch>
            <a:fillRect/>
          </a:stretch>
        </p:blipFill>
        <p:spPr>
          <a:xfrm>
            <a:off x="8478634" y="5467648"/>
            <a:ext cx="84099" cy="84038"/>
          </a:xfrm>
          <a:prstGeom prst="rect">
            <a:avLst/>
          </a:prstGeom>
        </p:spPr>
      </p:pic>
      <p:pic>
        <p:nvPicPr>
          <p:cNvPr id="1088" name="Image 108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2"/>
              </a:ext>
            </a:extLst>
          </a:blip>
          <a:stretch>
            <a:fillRect/>
          </a:stretch>
        </p:blipFill>
        <p:spPr>
          <a:xfrm>
            <a:off x="8590764" y="5467648"/>
            <a:ext cx="84540" cy="84038"/>
          </a:xfrm>
          <a:prstGeom prst="rect">
            <a:avLst/>
          </a:prstGeom>
        </p:spPr>
      </p:pic>
      <p:pic>
        <p:nvPicPr>
          <p:cNvPr id="1089" name="Image 10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83"/>
              </a:ext>
            </a:extLst>
          </a:blip>
          <a:stretch>
            <a:fillRect/>
          </a:stretch>
        </p:blipFill>
        <p:spPr>
          <a:xfrm>
            <a:off x="8702895" y="5467648"/>
            <a:ext cx="84099" cy="84038"/>
          </a:xfrm>
          <a:prstGeom prst="rect">
            <a:avLst/>
          </a:prstGeom>
        </p:spPr>
      </p:pic>
      <p:pic>
        <p:nvPicPr>
          <p:cNvPr id="1090" name="Image 108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84"/>
              </a:ext>
            </a:extLst>
          </a:blip>
          <a:stretch>
            <a:fillRect/>
          </a:stretch>
        </p:blipFill>
        <p:spPr>
          <a:xfrm>
            <a:off x="8814132" y="5467648"/>
            <a:ext cx="83653" cy="84038"/>
          </a:xfrm>
          <a:prstGeom prst="rect">
            <a:avLst/>
          </a:prstGeom>
        </p:spPr>
      </p:pic>
      <p:pic>
        <p:nvPicPr>
          <p:cNvPr id="1091" name="Image 10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9"/>
              </a:ext>
            </a:extLst>
          </a:blip>
          <a:stretch>
            <a:fillRect/>
          </a:stretch>
        </p:blipFill>
        <p:spPr>
          <a:xfrm>
            <a:off x="8926703" y="5467648"/>
            <a:ext cx="84099" cy="84038"/>
          </a:xfrm>
          <a:prstGeom prst="rect">
            <a:avLst/>
          </a:prstGeom>
        </p:spPr>
      </p:pic>
      <p:pic>
        <p:nvPicPr>
          <p:cNvPr id="1092" name="Image 109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1"/>
              </a:ext>
            </a:extLst>
          </a:blip>
          <a:stretch>
            <a:fillRect/>
          </a:stretch>
        </p:blipFill>
        <p:spPr>
          <a:xfrm>
            <a:off x="9038833" y="5467648"/>
            <a:ext cx="84099" cy="84038"/>
          </a:xfrm>
          <a:prstGeom prst="rect">
            <a:avLst/>
          </a:prstGeom>
        </p:spPr>
      </p:pic>
      <p:pic>
        <p:nvPicPr>
          <p:cNvPr id="1093" name="Image 109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5"/>
              </a:ext>
            </a:extLst>
          </a:blip>
          <a:stretch>
            <a:fillRect/>
          </a:stretch>
        </p:blipFill>
        <p:spPr>
          <a:xfrm>
            <a:off x="9150964" y="5467648"/>
            <a:ext cx="84099" cy="84038"/>
          </a:xfrm>
          <a:prstGeom prst="rect">
            <a:avLst/>
          </a:prstGeom>
        </p:spPr>
      </p:pic>
      <p:pic>
        <p:nvPicPr>
          <p:cNvPr id="1094" name="Image 109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6"/>
              </a:ext>
            </a:extLst>
          </a:blip>
          <a:stretch>
            <a:fillRect/>
          </a:stretch>
        </p:blipFill>
        <p:spPr>
          <a:xfrm>
            <a:off x="10719438" y="5467648"/>
            <a:ext cx="84099" cy="84038"/>
          </a:xfrm>
          <a:prstGeom prst="rect">
            <a:avLst/>
          </a:prstGeom>
        </p:spPr>
      </p:pic>
      <p:pic>
        <p:nvPicPr>
          <p:cNvPr id="1095" name="Image 109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7"/>
              </a:ext>
            </a:extLst>
          </a:blip>
          <a:stretch>
            <a:fillRect/>
          </a:stretch>
        </p:blipFill>
        <p:spPr>
          <a:xfrm>
            <a:off x="10833348" y="5467648"/>
            <a:ext cx="84099" cy="84038"/>
          </a:xfrm>
          <a:prstGeom prst="rect">
            <a:avLst/>
          </a:prstGeom>
        </p:spPr>
      </p:pic>
      <p:pic>
        <p:nvPicPr>
          <p:cNvPr id="1096" name="Image 1094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6"/>
              </a:ext>
            </a:extLst>
          </a:blip>
          <a:stretch>
            <a:fillRect/>
          </a:stretch>
        </p:blipFill>
        <p:spPr>
          <a:xfrm>
            <a:off x="10943699" y="5467648"/>
            <a:ext cx="84099" cy="84038"/>
          </a:xfrm>
          <a:prstGeom prst="rect">
            <a:avLst/>
          </a:prstGeom>
        </p:spPr>
      </p:pic>
      <p:pic>
        <p:nvPicPr>
          <p:cNvPr id="1097" name="Image 10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88"/>
              </a:ext>
            </a:extLst>
          </a:blip>
          <a:stretch>
            <a:fillRect/>
          </a:stretch>
        </p:blipFill>
        <p:spPr>
          <a:xfrm>
            <a:off x="11055829" y="5467648"/>
            <a:ext cx="84099" cy="84038"/>
          </a:xfrm>
          <a:prstGeom prst="rect">
            <a:avLst/>
          </a:prstGeom>
        </p:spPr>
      </p:pic>
      <p:pic>
        <p:nvPicPr>
          <p:cNvPr id="1098" name="Image 1096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89"/>
              </a:ext>
            </a:extLst>
          </a:blip>
          <a:stretch>
            <a:fillRect/>
          </a:stretch>
        </p:blipFill>
        <p:spPr>
          <a:xfrm>
            <a:off x="11167960" y="5467648"/>
            <a:ext cx="83653" cy="84038"/>
          </a:xfrm>
          <a:prstGeom prst="rect">
            <a:avLst/>
          </a:prstGeom>
        </p:spPr>
      </p:pic>
      <p:pic>
        <p:nvPicPr>
          <p:cNvPr id="1099" name="Image 10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90"/>
              </a:ext>
            </a:extLst>
          </a:blip>
          <a:stretch>
            <a:fillRect/>
          </a:stretch>
        </p:blipFill>
        <p:spPr>
          <a:xfrm>
            <a:off x="11277864" y="5467648"/>
            <a:ext cx="84099" cy="84038"/>
          </a:xfrm>
          <a:prstGeom prst="rect">
            <a:avLst/>
          </a:prstGeom>
        </p:spPr>
      </p:pic>
      <p:pic>
        <p:nvPicPr>
          <p:cNvPr id="1100" name="Image 109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91"/>
              </a:ext>
            </a:extLst>
          </a:blip>
          <a:stretch>
            <a:fillRect/>
          </a:stretch>
        </p:blipFill>
        <p:spPr>
          <a:xfrm>
            <a:off x="11391768" y="5467648"/>
            <a:ext cx="84099" cy="84038"/>
          </a:xfrm>
          <a:prstGeom prst="rect">
            <a:avLst/>
          </a:prstGeom>
        </p:spPr>
      </p:pic>
      <p:pic>
        <p:nvPicPr>
          <p:cNvPr id="1101" name="Image 10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92"/>
              </a:ext>
            </a:extLst>
          </a:blip>
          <a:stretch>
            <a:fillRect/>
          </a:stretch>
        </p:blipFill>
        <p:spPr>
          <a:xfrm>
            <a:off x="11728159" y="5467648"/>
            <a:ext cx="84099" cy="84038"/>
          </a:xfrm>
          <a:prstGeom prst="rect">
            <a:avLst/>
          </a:prstGeom>
        </p:spPr>
      </p:pic>
      <p:pic>
        <p:nvPicPr>
          <p:cNvPr id="1102" name="Image 1100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89"/>
              </a:ext>
            </a:extLst>
          </a:blip>
          <a:stretch>
            <a:fillRect/>
          </a:stretch>
        </p:blipFill>
        <p:spPr>
          <a:xfrm>
            <a:off x="11839843" y="5467648"/>
            <a:ext cx="83653" cy="84038"/>
          </a:xfrm>
          <a:prstGeom prst="rect">
            <a:avLst/>
          </a:prstGeom>
        </p:spPr>
      </p:pic>
      <p:pic>
        <p:nvPicPr>
          <p:cNvPr id="1103" name="Image 110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93"/>
              </a:ext>
            </a:extLst>
          </a:blip>
          <a:stretch>
            <a:fillRect/>
          </a:stretch>
        </p:blipFill>
        <p:spPr>
          <a:xfrm>
            <a:off x="14081541" y="5467648"/>
            <a:ext cx="84099" cy="84038"/>
          </a:xfrm>
          <a:prstGeom prst="rect">
            <a:avLst/>
          </a:prstGeom>
        </p:spPr>
      </p:pic>
      <p:pic>
        <p:nvPicPr>
          <p:cNvPr id="1104" name="Image 11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94"/>
              </a:ext>
            </a:extLst>
          </a:blip>
          <a:stretch>
            <a:fillRect/>
          </a:stretch>
        </p:blipFill>
        <p:spPr>
          <a:xfrm>
            <a:off x="14193225" y="5467648"/>
            <a:ext cx="84099" cy="84038"/>
          </a:xfrm>
          <a:prstGeom prst="rect">
            <a:avLst/>
          </a:prstGeom>
        </p:spPr>
      </p:pic>
      <p:pic>
        <p:nvPicPr>
          <p:cNvPr id="1105" name="Image 1103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695"/>
              </a:ext>
            </a:extLst>
          </a:blip>
          <a:stretch>
            <a:fillRect/>
          </a:stretch>
        </p:blipFill>
        <p:spPr>
          <a:xfrm>
            <a:off x="14304016" y="5467648"/>
            <a:ext cx="83653" cy="84038"/>
          </a:xfrm>
          <a:prstGeom prst="rect">
            <a:avLst/>
          </a:prstGeom>
        </p:spPr>
      </p:pic>
      <p:pic>
        <p:nvPicPr>
          <p:cNvPr id="1106" name="Image 11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96"/>
              </a:ext>
            </a:extLst>
          </a:blip>
          <a:stretch>
            <a:fillRect/>
          </a:stretch>
        </p:blipFill>
        <p:spPr>
          <a:xfrm>
            <a:off x="14417039" y="5467648"/>
            <a:ext cx="84099" cy="84038"/>
          </a:xfrm>
          <a:prstGeom prst="rect">
            <a:avLst/>
          </a:prstGeom>
        </p:spPr>
      </p:pic>
      <p:pic>
        <p:nvPicPr>
          <p:cNvPr id="1107" name="Image 110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97"/>
              </a:ext>
            </a:extLst>
          </a:blip>
          <a:stretch>
            <a:fillRect/>
          </a:stretch>
        </p:blipFill>
        <p:spPr>
          <a:xfrm>
            <a:off x="14529169" y="5467648"/>
            <a:ext cx="84099" cy="84038"/>
          </a:xfrm>
          <a:prstGeom prst="rect">
            <a:avLst/>
          </a:prstGeom>
        </p:spPr>
      </p:pic>
      <p:pic>
        <p:nvPicPr>
          <p:cNvPr id="1108" name="Image 110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98"/>
              </a:ext>
            </a:extLst>
          </a:blip>
          <a:stretch>
            <a:fillRect/>
          </a:stretch>
        </p:blipFill>
        <p:spPr>
          <a:xfrm>
            <a:off x="14642633" y="5467648"/>
            <a:ext cx="84099" cy="84038"/>
          </a:xfrm>
          <a:prstGeom prst="rect">
            <a:avLst/>
          </a:prstGeom>
        </p:spPr>
      </p:pic>
      <p:pic>
        <p:nvPicPr>
          <p:cNvPr id="1109" name="Image 110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85"/>
              </a:ext>
            </a:extLst>
          </a:blip>
          <a:stretch>
            <a:fillRect/>
          </a:stretch>
        </p:blipFill>
        <p:spPr>
          <a:xfrm>
            <a:off x="14753430" y="5467648"/>
            <a:ext cx="84099" cy="84038"/>
          </a:xfrm>
          <a:prstGeom prst="rect">
            <a:avLst/>
          </a:prstGeom>
        </p:spPr>
      </p:pic>
      <p:pic>
        <p:nvPicPr>
          <p:cNvPr id="1110" name="Image 11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99"/>
              </a:ext>
            </a:extLst>
          </a:blip>
          <a:stretch>
            <a:fillRect/>
          </a:stretch>
        </p:blipFill>
        <p:spPr>
          <a:xfrm>
            <a:off x="14865555" y="5467648"/>
            <a:ext cx="84099" cy="84038"/>
          </a:xfrm>
          <a:prstGeom prst="rect">
            <a:avLst/>
          </a:prstGeom>
        </p:spPr>
      </p:pic>
      <p:pic>
        <p:nvPicPr>
          <p:cNvPr id="1111" name="Image 110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2"/>
              </a:ext>
            </a:extLst>
          </a:blip>
          <a:stretch>
            <a:fillRect/>
          </a:stretch>
        </p:blipFill>
        <p:spPr>
          <a:xfrm>
            <a:off x="8254373" y="5580162"/>
            <a:ext cx="84099" cy="83641"/>
          </a:xfrm>
          <a:prstGeom prst="rect">
            <a:avLst/>
          </a:prstGeom>
        </p:spPr>
      </p:pic>
      <p:pic>
        <p:nvPicPr>
          <p:cNvPr id="1112" name="Image 111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368730" y="5580162"/>
            <a:ext cx="84099" cy="83641"/>
          </a:xfrm>
          <a:prstGeom prst="rect">
            <a:avLst/>
          </a:prstGeom>
        </p:spPr>
      </p:pic>
      <p:pic>
        <p:nvPicPr>
          <p:cNvPr id="1113" name="Image 111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478634" y="5580162"/>
            <a:ext cx="84099" cy="83641"/>
          </a:xfrm>
          <a:prstGeom prst="rect">
            <a:avLst/>
          </a:prstGeom>
        </p:spPr>
      </p:pic>
      <p:pic>
        <p:nvPicPr>
          <p:cNvPr id="1114" name="Image 1112" descr=" "/>
          <p:cNvPicPr>
            <a:picLocks noChangeAspect="1"/>
          </p:cNvPicPr>
          <p:nvPr/>
        </p:nvPicPr>
        <p:blipFill>
          <a:blip r:embed="rId624">
            <a:extLst>
              <a:ext uri="{96DAC541-7B7A-43D3-8B79-37D633B846F1}">
                <asvg:svgBlip xmlns:asvg="http://schemas.microsoft.com/office/drawing/2016/SVG/main" r:embed="rId625"/>
              </a:ext>
            </a:extLst>
          </a:blip>
          <a:stretch>
            <a:fillRect/>
          </a:stretch>
        </p:blipFill>
        <p:spPr>
          <a:xfrm>
            <a:off x="8590764" y="5580162"/>
            <a:ext cx="84540" cy="83641"/>
          </a:xfrm>
          <a:prstGeom prst="rect">
            <a:avLst/>
          </a:prstGeom>
        </p:spPr>
      </p:pic>
      <p:pic>
        <p:nvPicPr>
          <p:cNvPr id="1115" name="Image 111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6"/>
              </a:ext>
            </a:extLst>
          </a:blip>
          <a:stretch>
            <a:fillRect/>
          </a:stretch>
        </p:blipFill>
        <p:spPr>
          <a:xfrm>
            <a:off x="8702895" y="5580162"/>
            <a:ext cx="84099" cy="83641"/>
          </a:xfrm>
          <a:prstGeom prst="rect">
            <a:avLst/>
          </a:prstGeom>
        </p:spPr>
      </p:pic>
      <p:pic>
        <p:nvPicPr>
          <p:cNvPr id="1116" name="Image 111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627"/>
              </a:ext>
            </a:extLst>
          </a:blip>
          <a:stretch>
            <a:fillRect/>
          </a:stretch>
        </p:blipFill>
        <p:spPr>
          <a:xfrm>
            <a:off x="8814132" y="5580162"/>
            <a:ext cx="83653" cy="83641"/>
          </a:xfrm>
          <a:prstGeom prst="rect">
            <a:avLst/>
          </a:prstGeom>
        </p:spPr>
      </p:pic>
      <p:pic>
        <p:nvPicPr>
          <p:cNvPr id="1117" name="Image 111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2"/>
              </a:ext>
            </a:extLst>
          </a:blip>
          <a:stretch>
            <a:fillRect/>
          </a:stretch>
        </p:blipFill>
        <p:spPr>
          <a:xfrm>
            <a:off x="8926703" y="5580162"/>
            <a:ext cx="84099" cy="83641"/>
          </a:xfrm>
          <a:prstGeom prst="rect">
            <a:avLst/>
          </a:prstGeom>
        </p:spPr>
      </p:pic>
      <p:pic>
        <p:nvPicPr>
          <p:cNvPr id="1118" name="Image 111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3"/>
              </a:ext>
            </a:extLst>
          </a:blip>
          <a:stretch>
            <a:fillRect/>
          </a:stretch>
        </p:blipFill>
        <p:spPr>
          <a:xfrm>
            <a:off x="10833348" y="5580162"/>
            <a:ext cx="84099" cy="83641"/>
          </a:xfrm>
          <a:prstGeom prst="rect">
            <a:avLst/>
          </a:prstGeom>
        </p:spPr>
      </p:pic>
      <p:pic>
        <p:nvPicPr>
          <p:cNvPr id="1119" name="Image 111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0943699" y="5580162"/>
            <a:ext cx="84099" cy="83641"/>
          </a:xfrm>
          <a:prstGeom prst="rect">
            <a:avLst/>
          </a:prstGeom>
        </p:spPr>
      </p:pic>
      <p:pic>
        <p:nvPicPr>
          <p:cNvPr id="1120" name="Image 1118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4"/>
              </a:ext>
            </a:extLst>
          </a:blip>
          <a:stretch>
            <a:fillRect/>
          </a:stretch>
        </p:blipFill>
        <p:spPr>
          <a:xfrm>
            <a:off x="11055829" y="5580162"/>
            <a:ext cx="84099" cy="83641"/>
          </a:xfrm>
          <a:prstGeom prst="rect">
            <a:avLst/>
          </a:prstGeom>
        </p:spPr>
      </p:pic>
      <p:pic>
        <p:nvPicPr>
          <p:cNvPr id="1121" name="Image 1119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522"/>
              </a:ext>
            </a:extLst>
          </a:blip>
          <a:stretch>
            <a:fillRect/>
          </a:stretch>
        </p:blipFill>
        <p:spPr>
          <a:xfrm>
            <a:off x="11167960" y="5580162"/>
            <a:ext cx="83653" cy="83641"/>
          </a:xfrm>
          <a:prstGeom prst="rect">
            <a:avLst/>
          </a:prstGeom>
        </p:spPr>
      </p:pic>
      <p:pic>
        <p:nvPicPr>
          <p:cNvPr id="1122" name="Image 112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5"/>
              </a:ext>
            </a:extLst>
          </a:blip>
          <a:stretch>
            <a:fillRect/>
          </a:stretch>
        </p:blipFill>
        <p:spPr>
          <a:xfrm>
            <a:off x="11277864" y="5580162"/>
            <a:ext cx="84099" cy="83641"/>
          </a:xfrm>
          <a:prstGeom prst="rect">
            <a:avLst/>
          </a:prstGeom>
        </p:spPr>
      </p:pic>
      <p:pic>
        <p:nvPicPr>
          <p:cNvPr id="1123" name="Image 112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1391768" y="5580162"/>
            <a:ext cx="84099" cy="83641"/>
          </a:xfrm>
          <a:prstGeom prst="rect">
            <a:avLst/>
          </a:prstGeom>
        </p:spPr>
      </p:pic>
      <p:pic>
        <p:nvPicPr>
          <p:cNvPr id="1124" name="Image 112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7"/>
              </a:ext>
            </a:extLst>
          </a:blip>
          <a:stretch>
            <a:fillRect/>
          </a:stretch>
        </p:blipFill>
        <p:spPr>
          <a:xfrm>
            <a:off x="11728159" y="5580162"/>
            <a:ext cx="84099" cy="83641"/>
          </a:xfrm>
          <a:prstGeom prst="rect">
            <a:avLst/>
          </a:prstGeom>
        </p:spPr>
      </p:pic>
      <p:pic>
        <p:nvPicPr>
          <p:cNvPr id="1125" name="Image 1123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522"/>
              </a:ext>
            </a:extLst>
          </a:blip>
          <a:stretch>
            <a:fillRect/>
          </a:stretch>
        </p:blipFill>
        <p:spPr>
          <a:xfrm>
            <a:off x="11839843" y="5580162"/>
            <a:ext cx="83653" cy="83641"/>
          </a:xfrm>
          <a:prstGeom prst="rect">
            <a:avLst/>
          </a:prstGeom>
        </p:spPr>
      </p:pic>
      <p:pic>
        <p:nvPicPr>
          <p:cNvPr id="1126" name="Image 112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8"/>
              </a:ext>
            </a:extLst>
          </a:blip>
          <a:stretch>
            <a:fillRect/>
          </a:stretch>
        </p:blipFill>
        <p:spPr>
          <a:xfrm>
            <a:off x="13858619" y="5580162"/>
            <a:ext cx="84099" cy="83641"/>
          </a:xfrm>
          <a:prstGeom prst="rect">
            <a:avLst/>
          </a:prstGeom>
        </p:spPr>
      </p:pic>
      <p:pic>
        <p:nvPicPr>
          <p:cNvPr id="1127" name="Image 112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3968964" y="5580162"/>
            <a:ext cx="84099" cy="83641"/>
          </a:xfrm>
          <a:prstGeom prst="rect">
            <a:avLst/>
          </a:prstGeom>
        </p:spPr>
      </p:pic>
      <p:pic>
        <p:nvPicPr>
          <p:cNvPr id="1128" name="Image 112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700"/>
              </a:ext>
            </a:extLst>
          </a:blip>
          <a:stretch>
            <a:fillRect/>
          </a:stretch>
        </p:blipFill>
        <p:spPr>
          <a:xfrm>
            <a:off x="14081541" y="5580162"/>
            <a:ext cx="84099" cy="83641"/>
          </a:xfrm>
          <a:prstGeom prst="rect">
            <a:avLst/>
          </a:prstGeom>
        </p:spPr>
      </p:pic>
      <p:pic>
        <p:nvPicPr>
          <p:cNvPr id="1129" name="Image 112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18"/>
              </a:ext>
            </a:extLst>
          </a:blip>
          <a:stretch>
            <a:fillRect/>
          </a:stretch>
        </p:blipFill>
        <p:spPr>
          <a:xfrm>
            <a:off x="14193225" y="5580162"/>
            <a:ext cx="84099" cy="83641"/>
          </a:xfrm>
          <a:prstGeom prst="rect">
            <a:avLst/>
          </a:prstGeom>
        </p:spPr>
      </p:pic>
      <p:pic>
        <p:nvPicPr>
          <p:cNvPr id="1130" name="Image 1128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701"/>
              </a:ext>
            </a:extLst>
          </a:blip>
          <a:stretch>
            <a:fillRect/>
          </a:stretch>
        </p:blipFill>
        <p:spPr>
          <a:xfrm>
            <a:off x="14304016" y="5580162"/>
            <a:ext cx="83653" cy="83641"/>
          </a:xfrm>
          <a:prstGeom prst="rect">
            <a:avLst/>
          </a:prstGeom>
        </p:spPr>
      </p:pic>
      <p:pic>
        <p:nvPicPr>
          <p:cNvPr id="1131" name="Image 1129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702"/>
              </a:ext>
            </a:extLst>
          </a:blip>
          <a:stretch>
            <a:fillRect/>
          </a:stretch>
        </p:blipFill>
        <p:spPr>
          <a:xfrm>
            <a:off x="14417039" y="5580162"/>
            <a:ext cx="84099" cy="83641"/>
          </a:xfrm>
          <a:prstGeom prst="rect">
            <a:avLst/>
          </a:prstGeom>
        </p:spPr>
      </p:pic>
      <p:pic>
        <p:nvPicPr>
          <p:cNvPr id="1132" name="Image 1130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>
            <a:fillRect/>
          </a:stretch>
        </p:blipFill>
        <p:spPr>
          <a:xfrm>
            <a:off x="14529169" y="5580162"/>
            <a:ext cx="84099" cy="83641"/>
          </a:xfrm>
          <a:prstGeom prst="rect">
            <a:avLst/>
          </a:prstGeom>
        </p:spPr>
      </p:pic>
      <p:pic>
        <p:nvPicPr>
          <p:cNvPr id="1133" name="Image 1131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6"/>
              </a:ext>
            </a:extLst>
          </a:blip>
          <a:stretch>
            <a:fillRect/>
          </a:stretch>
        </p:blipFill>
        <p:spPr>
          <a:xfrm>
            <a:off x="14642633" y="5580162"/>
            <a:ext cx="84099" cy="83641"/>
          </a:xfrm>
          <a:prstGeom prst="rect">
            <a:avLst/>
          </a:prstGeom>
        </p:spPr>
      </p:pic>
      <p:pic>
        <p:nvPicPr>
          <p:cNvPr id="1134" name="Image 113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20"/>
              </a:ext>
            </a:extLst>
          </a:blip>
          <a:stretch>
            <a:fillRect/>
          </a:stretch>
        </p:blipFill>
        <p:spPr>
          <a:xfrm>
            <a:off x="14753430" y="5580162"/>
            <a:ext cx="84099" cy="83641"/>
          </a:xfrm>
          <a:prstGeom prst="rect">
            <a:avLst/>
          </a:prstGeom>
        </p:spPr>
      </p:pic>
      <p:pic>
        <p:nvPicPr>
          <p:cNvPr id="1135" name="Image 113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30"/>
              </a:ext>
            </a:extLst>
          </a:blip>
          <a:stretch>
            <a:fillRect/>
          </a:stretch>
        </p:blipFill>
        <p:spPr>
          <a:xfrm>
            <a:off x="14865555" y="5580162"/>
            <a:ext cx="84099" cy="83641"/>
          </a:xfrm>
          <a:prstGeom prst="rect">
            <a:avLst/>
          </a:prstGeom>
        </p:spPr>
      </p:pic>
      <p:pic>
        <p:nvPicPr>
          <p:cNvPr id="1136" name="Image 1134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703"/>
              </a:ext>
            </a:extLst>
          </a:blip>
          <a:stretch>
            <a:fillRect/>
          </a:stretch>
        </p:blipFill>
        <p:spPr>
          <a:xfrm>
            <a:off x="14977685" y="5580162"/>
            <a:ext cx="83653" cy="83641"/>
          </a:xfrm>
          <a:prstGeom prst="rect">
            <a:avLst/>
          </a:prstGeom>
        </p:spPr>
      </p:pic>
      <p:pic>
        <p:nvPicPr>
          <p:cNvPr id="1137" name="Image 11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04"/>
              </a:ext>
            </a:extLst>
          </a:blip>
          <a:stretch>
            <a:fillRect/>
          </a:stretch>
        </p:blipFill>
        <p:spPr>
          <a:xfrm>
            <a:off x="8254373" y="5689997"/>
            <a:ext cx="84099" cy="84038"/>
          </a:xfrm>
          <a:prstGeom prst="rect">
            <a:avLst/>
          </a:prstGeom>
        </p:spPr>
      </p:pic>
      <p:pic>
        <p:nvPicPr>
          <p:cNvPr id="1138" name="Image 113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05"/>
              </a:ext>
            </a:extLst>
          </a:blip>
          <a:stretch>
            <a:fillRect/>
          </a:stretch>
        </p:blipFill>
        <p:spPr>
          <a:xfrm>
            <a:off x="8368730" y="5689997"/>
            <a:ext cx="84236" cy="84038"/>
          </a:xfrm>
          <a:prstGeom prst="rect">
            <a:avLst/>
          </a:prstGeom>
        </p:spPr>
      </p:pic>
      <p:pic>
        <p:nvPicPr>
          <p:cNvPr id="1139" name="Image 1137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07"/>
              </a:ext>
            </a:extLst>
          </a:blip>
          <a:stretch>
            <a:fillRect/>
          </a:stretch>
        </p:blipFill>
        <p:spPr>
          <a:xfrm>
            <a:off x="8478634" y="5689997"/>
            <a:ext cx="84099" cy="84038"/>
          </a:xfrm>
          <a:prstGeom prst="rect">
            <a:avLst/>
          </a:prstGeom>
        </p:spPr>
      </p:pic>
      <p:pic>
        <p:nvPicPr>
          <p:cNvPr id="1140" name="Image 113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08"/>
              </a:ext>
            </a:extLst>
          </a:blip>
          <a:stretch>
            <a:fillRect/>
          </a:stretch>
        </p:blipFill>
        <p:spPr>
          <a:xfrm>
            <a:off x="8590764" y="5689997"/>
            <a:ext cx="84682" cy="84038"/>
          </a:xfrm>
          <a:prstGeom prst="rect">
            <a:avLst/>
          </a:prstGeom>
        </p:spPr>
      </p:pic>
      <p:pic>
        <p:nvPicPr>
          <p:cNvPr id="1141" name="Image 1139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09"/>
              </a:ext>
            </a:extLst>
          </a:blip>
          <a:stretch>
            <a:fillRect/>
          </a:stretch>
        </p:blipFill>
        <p:spPr>
          <a:xfrm>
            <a:off x="8702895" y="5689997"/>
            <a:ext cx="84099" cy="84038"/>
          </a:xfrm>
          <a:prstGeom prst="rect">
            <a:avLst/>
          </a:prstGeom>
        </p:spPr>
      </p:pic>
      <p:pic>
        <p:nvPicPr>
          <p:cNvPr id="1142" name="Image 1140" descr=" "/>
          <p:cNvPicPr>
            <a:picLocks noChangeAspect="1"/>
          </p:cNvPicPr>
          <p:nvPr/>
        </p:nvPicPr>
        <p:blipFill>
          <a:blip r:embed="rId710">
            <a:extLst>
              <a:ext uri="{96DAC541-7B7A-43D3-8B79-37D633B846F1}">
                <asvg:svgBlip xmlns:asvg="http://schemas.microsoft.com/office/drawing/2016/SVG/main" r:embed="rId711"/>
              </a:ext>
            </a:extLst>
          </a:blip>
          <a:stretch>
            <a:fillRect/>
          </a:stretch>
        </p:blipFill>
        <p:spPr>
          <a:xfrm>
            <a:off x="8814132" y="5689997"/>
            <a:ext cx="83789" cy="84038"/>
          </a:xfrm>
          <a:prstGeom prst="rect">
            <a:avLst/>
          </a:prstGeom>
        </p:spPr>
      </p:pic>
      <p:pic>
        <p:nvPicPr>
          <p:cNvPr id="1143" name="Image 1141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12"/>
              </a:ext>
            </a:extLst>
          </a:blip>
          <a:stretch>
            <a:fillRect/>
          </a:stretch>
        </p:blipFill>
        <p:spPr>
          <a:xfrm>
            <a:off x="10833348" y="5689997"/>
            <a:ext cx="84099" cy="84038"/>
          </a:xfrm>
          <a:prstGeom prst="rect">
            <a:avLst/>
          </a:prstGeom>
        </p:spPr>
      </p:pic>
      <p:pic>
        <p:nvPicPr>
          <p:cNvPr id="1144" name="Image 1142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13"/>
              </a:ext>
            </a:extLst>
          </a:blip>
          <a:stretch>
            <a:fillRect/>
          </a:stretch>
        </p:blipFill>
        <p:spPr>
          <a:xfrm>
            <a:off x="10943699" y="5689997"/>
            <a:ext cx="84099" cy="84038"/>
          </a:xfrm>
          <a:prstGeom prst="rect">
            <a:avLst/>
          </a:prstGeom>
        </p:spPr>
      </p:pic>
      <p:pic>
        <p:nvPicPr>
          <p:cNvPr id="1145" name="Image 1143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14"/>
              </a:ext>
            </a:extLst>
          </a:blip>
          <a:stretch>
            <a:fillRect/>
          </a:stretch>
        </p:blipFill>
        <p:spPr>
          <a:xfrm>
            <a:off x="11055829" y="5689997"/>
            <a:ext cx="84099" cy="84038"/>
          </a:xfrm>
          <a:prstGeom prst="rect">
            <a:avLst/>
          </a:prstGeom>
        </p:spPr>
      </p:pic>
      <p:pic>
        <p:nvPicPr>
          <p:cNvPr id="1146" name="Image 1144" descr=" "/>
          <p:cNvPicPr>
            <a:picLocks noChangeAspect="1"/>
          </p:cNvPicPr>
          <p:nvPr/>
        </p:nvPicPr>
        <p:blipFill>
          <a:blip r:embed="rId715">
            <a:extLst>
              <a:ext uri="{96DAC541-7B7A-43D3-8B79-37D633B846F1}">
                <asvg:svgBlip xmlns:asvg="http://schemas.microsoft.com/office/drawing/2016/SVG/main" r:embed="rId716"/>
              </a:ext>
            </a:extLst>
          </a:blip>
          <a:stretch>
            <a:fillRect/>
          </a:stretch>
        </p:blipFill>
        <p:spPr>
          <a:xfrm>
            <a:off x="11167960" y="5689997"/>
            <a:ext cx="83653" cy="84038"/>
          </a:xfrm>
          <a:prstGeom prst="rect">
            <a:avLst/>
          </a:prstGeom>
        </p:spPr>
      </p:pic>
      <p:pic>
        <p:nvPicPr>
          <p:cNvPr id="1147" name="Image 11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17"/>
              </a:ext>
            </a:extLst>
          </a:blip>
          <a:stretch>
            <a:fillRect/>
          </a:stretch>
        </p:blipFill>
        <p:spPr>
          <a:xfrm>
            <a:off x="11277864" y="5689997"/>
            <a:ext cx="84099" cy="84038"/>
          </a:xfrm>
          <a:prstGeom prst="rect">
            <a:avLst/>
          </a:prstGeom>
        </p:spPr>
      </p:pic>
      <p:pic>
        <p:nvPicPr>
          <p:cNvPr id="1148" name="Image 1146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18"/>
              </a:ext>
            </a:extLst>
          </a:blip>
          <a:stretch>
            <a:fillRect/>
          </a:stretch>
        </p:blipFill>
        <p:spPr>
          <a:xfrm>
            <a:off x="11391768" y="5689997"/>
            <a:ext cx="84099" cy="84038"/>
          </a:xfrm>
          <a:prstGeom prst="rect">
            <a:avLst/>
          </a:prstGeom>
        </p:spPr>
      </p:pic>
      <p:pic>
        <p:nvPicPr>
          <p:cNvPr id="1149" name="Image 1147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19"/>
              </a:ext>
            </a:extLst>
          </a:blip>
          <a:stretch>
            <a:fillRect/>
          </a:stretch>
        </p:blipFill>
        <p:spPr>
          <a:xfrm>
            <a:off x="11728159" y="5689997"/>
            <a:ext cx="84099" cy="84038"/>
          </a:xfrm>
          <a:prstGeom prst="rect">
            <a:avLst/>
          </a:prstGeom>
        </p:spPr>
      </p:pic>
      <p:pic>
        <p:nvPicPr>
          <p:cNvPr id="1150" name="Image 11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20"/>
              </a:ext>
            </a:extLst>
          </a:blip>
          <a:stretch>
            <a:fillRect/>
          </a:stretch>
        </p:blipFill>
        <p:spPr>
          <a:xfrm>
            <a:off x="13858619" y="5689997"/>
            <a:ext cx="84099" cy="84038"/>
          </a:xfrm>
          <a:prstGeom prst="rect">
            <a:avLst/>
          </a:prstGeom>
        </p:spPr>
      </p:pic>
      <p:pic>
        <p:nvPicPr>
          <p:cNvPr id="1151" name="Image 1149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21"/>
              </a:ext>
            </a:extLst>
          </a:blip>
          <a:stretch>
            <a:fillRect/>
          </a:stretch>
        </p:blipFill>
        <p:spPr>
          <a:xfrm>
            <a:off x="13968964" y="5689997"/>
            <a:ext cx="84099" cy="84038"/>
          </a:xfrm>
          <a:prstGeom prst="rect">
            <a:avLst/>
          </a:prstGeom>
        </p:spPr>
      </p:pic>
      <p:pic>
        <p:nvPicPr>
          <p:cNvPr id="1152" name="Image 1150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22"/>
              </a:ext>
            </a:extLst>
          </a:blip>
          <a:stretch>
            <a:fillRect/>
          </a:stretch>
        </p:blipFill>
        <p:spPr>
          <a:xfrm>
            <a:off x="14081541" y="5689997"/>
            <a:ext cx="84099" cy="84038"/>
          </a:xfrm>
          <a:prstGeom prst="rect">
            <a:avLst/>
          </a:prstGeom>
        </p:spPr>
      </p:pic>
      <p:pic>
        <p:nvPicPr>
          <p:cNvPr id="1153" name="Image 1151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23"/>
              </a:ext>
            </a:extLst>
          </a:blip>
          <a:stretch>
            <a:fillRect/>
          </a:stretch>
        </p:blipFill>
        <p:spPr>
          <a:xfrm>
            <a:off x="14193225" y="5689997"/>
            <a:ext cx="84099" cy="84038"/>
          </a:xfrm>
          <a:prstGeom prst="rect">
            <a:avLst/>
          </a:prstGeom>
        </p:spPr>
      </p:pic>
      <p:pic>
        <p:nvPicPr>
          <p:cNvPr id="1154" name="Image 1152" descr=" "/>
          <p:cNvPicPr>
            <a:picLocks noChangeAspect="1"/>
          </p:cNvPicPr>
          <p:nvPr/>
        </p:nvPicPr>
        <p:blipFill>
          <a:blip r:embed="rId715">
            <a:extLst>
              <a:ext uri="{96DAC541-7B7A-43D3-8B79-37D633B846F1}">
                <asvg:svgBlip xmlns:asvg="http://schemas.microsoft.com/office/drawing/2016/SVG/main" r:embed="rId724"/>
              </a:ext>
            </a:extLst>
          </a:blip>
          <a:stretch>
            <a:fillRect/>
          </a:stretch>
        </p:blipFill>
        <p:spPr>
          <a:xfrm>
            <a:off x="14304016" y="5689997"/>
            <a:ext cx="83653" cy="84038"/>
          </a:xfrm>
          <a:prstGeom prst="rect">
            <a:avLst/>
          </a:prstGeom>
        </p:spPr>
      </p:pic>
      <p:pic>
        <p:nvPicPr>
          <p:cNvPr id="1155" name="Image 11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25"/>
              </a:ext>
            </a:extLst>
          </a:blip>
          <a:stretch>
            <a:fillRect/>
          </a:stretch>
        </p:blipFill>
        <p:spPr>
          <a:xfrm>
            <a:off x="14417039" y="5689997"/>
            <a:ext cx="84099" cy="84038"/>
          </a:xfrm>
          <a:prstGeom prst="rect">
            <a:avLst/>
          </a:prstGeom>
        </p:spPr>
      </p:pic>
      <p:pic>
        <p:nvPicPr>
          <p:cNvPr id="1156" name="Image 1154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26"/>
              </a:ext>
            </a:extLst>
          </a:blip>
          <a:stretch>
            <a:fillRect/>
          </a:stretch>
        </p:blipFill>
        <p:spPr>
          <a:xfrm>
            <a:off x="14529169" y="5689997"/>
            <a:ext cx="84099" cy="84038"/>
          </a:xfrm>
          <a:prstGeom prst="rect">
            <a:avLst/>
          </a:prstGeom>
        </p:spPr>
      </p:pic>
      <p:pic>
        <p:nvPicPr>
          <p:cNvPr id="1157" name="Image 1155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27"/>
              </a:ext>
            </a:extLst>
          </a:blip>
          <a:stretch>
            <a:fillRect/>
          </a:stretch>
        </p:blipFill>
        <p:spPr>
          <a:xfrm>
            <a:off x="14642633" y="5689997"/>
            <a:ext cx="84236" cy="84038"/>
          </a:xfrm>
          <a:prstGeom prst="rect">
            <a:avLst/>
          </a:prstGeom>
        </p:spPr>
      </p:pic>
      <p:pic>
        <p:nvPicPr>
          <p:cNvPr id="1158" name="Image 1156" descr=" "/>
          <p:cNvPicPr>
            <a:picLocks noChangeAspect="1"/>
          </p:cNvPicPr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21"/>
              </a:ext>
            </a:extLst>
          </a:blip>
          <a:stretch>
            <a:fillRect/>
          </a:stretch>
        </p:blipFill>
        <p:spPr>
          <a:xfrm>
            <a:off x="14753430" y="5689997"/>
            <a:ext cx="84099" cy="84038"/>
          </a:xfrm>
          <a:prstGeom prst="rect">
            <a:avLst/>
          </a:prstGeom>
        </p:spPr>
      </p:pic>
      <p:pic>
        <p:nvPicPr>
          <p:cNvPr id="1159" name="Image 1157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728"/>
              </a:ext>
            </a:extLst>
          </a:blip>
          <a:stretch>
            <a:fillRect/>
          </a:stretch>
        </p:blipFill>
        <p:spPr>
          <a:xfrm>
            <a:off x="14865555" y="5689997"/>
            <a:ext cx="84236" cy="84038"/>
          </a:xfrm>
          <a:prstGeom prst="rect">
            <a:avLst/>
          </a:prstGeom>
        </p:spPr>
      </p:pic>
      <p:pic>
        <p:nvPicPr>
          <p:cNvPr id="1160" name="Image 1158" descr=" "/>
          <p:cNvPicPr>
            <a:picLocks noChangeAspect="1"/>
          </p:cNvPicPr>
          <p:nvPr/>
        </p:nvPicPr>
        <p:blipFill>
          <a:blip r:embed="rId715">
            <a:extLst>
              <a:ext uri="{96DAC541-7B7A-43D3-8B79-37D633B846F1}">
                <asvg:svgBlip xmlns:asvg="http://schemas.microsoft.com/office/drawing/2016/SVG/main" r:embed="rId729"/>
              </a:ext>
            </a:extLst>
          </a:blip>
          <a:stretch>
            <a:fillRect/>
          </a:stretch>
        </p:blipFill>
        <p:spPr>
          <a:xfrm>
            <a:off x="14977685" y="5689997"/>
            <a:ext cx="83653" cy="84038"/>
          </a:xfrm>
          <a:prstGeom prst="rect">
            <a:avLst/>
          </a:prstGeom>
        </p:spPr>
      </p:pic>
      <p:pic>
        <p:nvPicPr>
          <p:cNvPr id="1161" name="Image 115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254373" y="5803900"/>
            <a:ext cx="84099" cy="84038"/>
          </a:xfrm>
          <a:prstGeom prst="rect">
            <a:avLst/>
          </a:prstGeom>
        </p:spPr>
      </p:pic>
      <p:pic>
        <p:nvPicPr>
          <p:cNvPr id="1162" name="Image 11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6"/>
              </a:ext>
            </a:extLst>
          </a:blip>
          <a:stretch>
            <a:fillRect/>
          </a:stretch>
        </p:blipFill>
        <p:spPr>
          <a:xfrm>
            <a:off x="8368730" y="5803900"/>
            <a:ext cx="84099" cy="84038"/>
          </a:xfrm>
          <a:prstGeom prst="rect">
            <a:avLst/>
          </a:prstGeom>
        </p:spPr>
      </p:pic>
      <p:pic>
        <p:nvPicPr>
          <p:cNvPr id="1163" name="Image 116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5803900"/>
            <a:ext cx="84099" cy="84038"/>
          </a:xfrm>
          <a:prstGeom prst="rect">
            <a:avLst/>
          </a:prstGeom>
        </p:spPr>
      </p:pic>
      <p:pic>
        <p:nvPicPr>
          <p:cNvPr id="1164" name="Image 11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8"/>
              </a:ext>
            </a:extLst>
          </a:blip>
          <a:stretch>
            <a:fillRect/>
          </a:stretch>
        </p:blipFill>
        <p:spPr>
          <a:xfrm>
            <a:off x="8590764" y="5803900"/>
            <a:ext cx="84540" cy="84038"/>
          </a:xfrm>
          <a:prstGeom prst="rect">
            <a:avLst/>
          </a:prstGeom>
        </p:spPr>
      </p:pic>
      <p:pic>
        <p:nvPicPr>
          <p:cNvPr id="1165" name="Image 11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1"/>
              </a:ext>
            </a:extLst>
          </a:blip>
          <a:stretch>
            <a:fillRect/>
          </a:stretch>
        </p:blipFill>
        <p:spPr>
          <a:xfrm>
            <a:off x="8702895" y="5803900"/>
            <a:ext cx="84099" cy="84038"/>
          </a:xfrm>
          <a:prstGeom prst="rect">
            <a:avLst/>
          </a:prstGeom>
        </p:spPr>
      </p:pic>
      <p:pic>
        <p:nvPicPr>
          <p:cNvPr id="1166" name="Image 11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2"/>
              </a:ext>
            </a:extLst>
          </a:blip>
          <a:stretch>
            <a:fillRect/>
          </a:stretch>
        </p:blipFill>
        <p:spPr>
          <a:xfrm>
            <a:off x="8814132" y="5803900"/>
            <a:ext cx="83653" cy="84038"/>
          </a:xfrm>
          <a:prstGeom prst="rect">
            <a:avLst/>
          </a:prstGeom>
        </p:spPr>
      </p:pic>
      <p:pic>
        <p:nvPicPr>
          <p:cNvPr id="1167" name="Image 11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926703" y="5803900"/>
            <a:ext cx="84099" cy="84038"/>
          </a:xfrm>
          <a:prstGeom prst="rect">
            <a:avLst/>
          </a:prstGeom>
        </p:spPr>
      </p:pic>
      <p:pic>
        <p:nvPicPr>
          <p:cNvPr id="1168" name="Image 116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0943699" y="5803900"/>
            <a:ext cx="84099" cy="84038"/>
          </a:xfrm>
          <a:prstGeom prst="rect">
            <a:avLst/>
          </a:prstGeom>
        </p:spPr>
      </p:pic>
      <p:pic>
        <p:nvPicPr>
          <p:cNvPr id="1169" name="Image 116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1055829" y="5803900"/>
            <a:ext cx="84099" cy="84038"/>
          </a:xfrm>
          <a:prstGeom prst="rect">
            <a:avLst/>
          </a:prstGeom>
        </p:spPr>
      </p:pic>
      <p:pic>
        <p:nvPicPr>
          <p:cNvPr id="1170" name="Image 11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4"/>
              </a:ext>
            </a:extLst>
          </a:blip>
          <a:stretch>
            <a:fillRect/>
          </a:stretch>
        </p:blipFill>
        <p:spPr>
          <a:xfrm>
            <a:off x="11167960" y="5803900"/>
            <a:ext cx="83653" cy="84038"/>
          </a:xfrm>
          <a:prstGeom prst="rect">
            <a:avLst/>
          </a:prstGeom>
        </p:spPr>
      </p:pic>
      <p:pic>
        <p:nvPicPr>
          <p:cNvPr id="1171" name="Image 116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11277864" y="5803900"/>
            <a:ext cx="84099" cy="84038"/>
          </a:xfrm>
          <a:prstGeom prst="rect">
            <a:avLst/>
          </a:prstGeom>
        </p:spPr>
      </p:pic>
      <p:pic>
        <p:nvPicPr>
          <p:cNvPr id="1172" name="Image 11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0"/>
              </a:ext>
            </a:extLst>
          </a:blip>
          <a:stretch>
            <a:fillRect/>
          </a:stretch>
        </p:blipFill>
        <p:spPr>
          <a:xfrm>
            <a:off x="13858619" y="5803900"/>
            <a:ext cx="84099" cy="84038"/>
          </a:xfrm>
          <a:prstGeom prst="rect">
            <a:avLst/>
          </a:prstGeom>
        </p:spPr>
      </p:pic>
      <p:pic>
        <p:nvPicPr>
          <p:cNvPr id="1173" name="Image 11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0"/>
              </a:ext>
            </a:extLst>
          </a:blip>
          <a:stretch>
            <a:fillRect/>
          </a:stretch>
        </p:blipFill>
        <p:spPr>
          <a:xfrm>
            <a:off x="13968964" y="5803900"/>
            <a:ext cx="84099" cy="84038"/>
          </a:xfrm>
          <a:prstGeom prst="rect">
            <a:avLst/>
          </a:prstGeom>
        </p:spPr>
      </p:pic>
      <p:pic>
        <p:nvPicPr>
          <p:cNvPr id="1174" name="Image 117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1"/>
              </a:ext>
            </a:extLst>
          </a:blip>
          <a:stretch>
            <a:fillRect/>
          </a:stretch>
        </p:blipFill>
        <p:spPr>
          <a:xfrm>
            <a:off x="14081541" y="5803900"/>
            <a:ext cx="84099" cy="84038"/>
          </a:xfrm>
          <a:prstGeom prst="rect">
            <a:avLst/>
          </a:prstGeom>
        </p:spPr>
      </p:pic>
      <p:pic>
        <p:nvPicPr>
          <p:cNvPr id="1175" name="Image 11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>
            <a:fillRect/>
          </a:stretch>
        </p:blipFill>
        <p:spPr>
          <a:xfrm>
            <a:off x="14193225" y="5803900"/>
            <a:ext cx="84099" cy="84038"/>
          </a:xfrm>
          <a:prstGeom prst="rect">
            <a:avLst/>
          </a:prstGeom>
        </p:spPr>
      </p:pic>
      <p:pic>
        <p:nvPicPr>
          <p:cNvPr id="1176" name="Image 11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4"/>
              </a:ext>
            </a:extLst>
          </a:blip>
          <a:stretch>
            <a:fillRect/>
          </a:stretch>
        </p:blipFill>
        <p:spPr>
          <a:xfrm>
            <a:off x="14304016" y="5803900"/>
            <a:ext cx="83653" cy="84038"/>
          </a:xfrm>
          <a:prstGeom prst="rect">
            <a:avLst/>
          </a:prstGeom>
        </p:spPr>
      </p:pic>
      <p:pic>
        <p:nvPicPr>
          <p:cNvPr id="1177" name="Image 11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8"/>
              </a:ext>
            </a:extLst>
          </a:blip>
          <a:stretch>
            <a:fillRect/>
          </a:stretch>
        </p:blipFill>
        <p:spPr>
          <a:xfrm>
            <a:off x="14417039" y="5803900"/>
            <a:ext cx="84099" cy="84038"/>
          </a:xfrm>
          <a:prstGeom prst="rect">
            <a:avLst/>
          </a:prstGeom>
        </p:spPr>
      </p:pic>
      <p:pic>
        <p:nvPicPr>
          <p:cNvPr id="1178" name="Image 11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2"/>
              </a:ext>
            </a:extLst>
          </a:blip>
          <a:stretch>
            <a:fillRect/>
          </a:stretch>
        </p:blipFill>
        <p:spPr>
          <a:xfrm>
            <a:off x="14529169" y="5803900"/>
            <a:ext cx="84099" cy="84038"/>
          </a:xfrm>
          <a:prstGeom prst="rect">
            <a:avLst/>
          </a:prstGeom>
        </p:spPr>
      </p:pic>
      <p:pic>
        <p:nvPicPr>
          <p:cNvPr id="1179" name="Image 117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7"/>
              </a:ext>
            </a:extLst>
          </a:blip>
          <a:stretch>
            <a:fillRect/>
          </a:stretch>
        </p:blipFill>
        <p:spPr>
          <a:xfrm>
            <a:off x="14642633" y="5803900"/>
            <a:ext cx="84099" cy="84038"/>
          </a:xfrm>
          <a:prstGeom prst="rect">
            <a:avLst/>
          </a:prstGeom>
        </p:spPr>
      </p:pic>
      <p:pic>
        <p:nvPicPr>
          <p:cNvPr id="1180" name="Image 11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2"/>
              </a:ext>
            </a:extLst>
          </a:blip>
          <a:stretch>
            <a:fillRect/>
          </a:stretch>
        </p:blipFill>
        <p:spPr>
          <a:xfrm>
            <a:off x="14753430" y="5803900"/>
            <a:ext cx="84099" cy="84038"/>
          </a:xfrm>
          <a:prstGeom prst="rect">
            <a:avLst/>
          </a:prstGeom>
        </p:spPr>
      </p:pic>
      <p:pic>
        <p:nvPicPr>
          <p:cNvPr id="1181" name="Image 11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3"/>
              </a:ext>
            </a:extLst>
          </a:blip>
          <a:stretch>
            <a:fillRect/>
          </a:stretch>
        </p:blipFill>
        <p:spPr>
          <a:xfrm>
            <a:off x="14865555" y="5803900"/>
            <a:ext cx="84099" cy="84038"/>
          </a:xfrm>
          <a:prstGeom prst="rect">
            <a:avLst/>
          </a:prstGeom>
        </p:spPr>
      </p:pic>
      <p:pic>
        <p:nvPicPr>
          <p:cNvPr id="1182" name="Image 118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4"/>
              </a:ext>
            </a:extLst>
          </a:blip>
          <a:stretch>
            <a:fillRect/>
          </a:stretch>
        </p:blipFill>
        <p:spPr>
          <a:xfrm>
            <a:off x="14977685" y="5803900"/>
            <a:ext cx="83653" cy="84038"/>
          </a:xfrm>
          <a:prstGeom prst="rect">
            <a:avLst/>
          </a:prstGeom>
        </p:spPr>
      </p:pic>
      <p:pic>
        <p:nvPicPr>
          <p:cNvPr id="1183" name="Image 118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254373" y="5915918"/>
            <a:ext cx="84099" cy="84038"/>
          </a:xfrm>
          <a:prstGeom prst="rect">
            <a:avLst/>
          </a:prstGeom>
        </p:spPr>
      </p:pic>
      <p:pic>
        <p:nvPicPr>
          <p:cNvPr id="1184" name="Image 11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368730" y="5915918"/>
            <a:ext cx="84099" cy="84038"/>
          </a:xfrm>
          <a:prstGeom prst="rect">
            <a:avLst/>
          </a:prstGeom>
        </p:spPr>
      </p:pic>
      <p:pic>
        <p:nvPicPr>
          <p:cNvPr id="1185" name="Image 118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5915918"/>
            <a:ext cx="84099" cy="84038"/>
          </a:xfrm>
          <a:prstGeom prst="rect">
            <a:avLst/>
          </a:prstGeom>
        </p:spPr>
      </p:pic>
      <p:pic>
        <p:nvPicPr>
          <p:cNvPr id="1186" name="Image 118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6"/>
              </a:ext>
            </a:extLst>
          </a:blip>
          <a:stretch>
            <a:fillRect/>
          </a:stretch>
        </p:blipFill>
        <p:spPr>
          <a:xfrm>
            <a:off x="8590764" y="5915918"/>
            <a:ext cx="84540" cy="84038"/>
          </a:xfrm>
          <a:prstGeom prst="rect">
            <a:avLst/>
          </a:prstGeom>
        </p:spPr>
      </p:pic>
      <p:pic>
        <p:nvPicPr>
          <p:cNvPr id="1187" name="Image 118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1"/>
              </a:ext>
            </a:extLst>
          </a:blip>
          <a:stretch>
            <a:fillRect/>
          </a:stretch>
        </p:blipFill>
        <p:spPr>
          <a:xfrm>
            <a:off x="8702895" y="5915918"/>
            <a:ext cx="84099" cy="84038"/>
          </a:xfrm>
          <a:prstGeom prst="rect">
            <a:avLst/>
          </a:prstGeom>
        </p:spPr>
      </p:pic>
      <p:pic>
        <p:nvPicPr>
          <p:cNvPr id="1188" name="Image 118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2"/>
              </a:ext>
            </a:extLst>
          </a:blip>
          <a:stretch>
            <a:fillRect/>
          </a:stretch>
        </p:blipFill>
        <p:spPr>
          <a:xfrm>
            <a:off x="8814132" y="5915918"/>
            <a:ext cx="83653" cy="84038"/>
          </a:xfrm>
          <a:prstGeom prst="rect">
            <a:avLst/>
          </a:prstGeom>
        </p:spPr>
      </p:pic>
      <p:pic>
        <p:nvPicPr>
          <p:cNvPr id="1189" name="Image 11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>
            <a:fillRect/>
          </a:stretch>
        </p:blipFill>
        <p:spPr>
          <a:xfrm>
            <a:off x="8926703" y="5915918"/>
            <a:ext cx="84099" cy="84038"/>
          </a:xfrm>
          <a:prstGeom prst="rect">
            <a:avLst/>
          </a:prstGeom>
        </p:spPr>
      </p:pic>
      <p:pic>
        <p:nvPicPr>
          <p:cNvPr id="1190" name="Image 11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0943699" y="5915918"/>
            <a:ext cx="84099" cy="84038"/>
          </a:xfrm>
          <a:prstGeom prst="rect">
            <a:avLst/>
          </a:prstGeom>
        </p:spPr>
      </p:pic>
      <p:pic>
        <p:nvPicPr>
          <p:cNvPr id="1191" name="Image 118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6"/>
              </a:ext>
            </a:extLst>
          </a:blip>
          <a:stretch>
            <a:fillRect/>
          </a:stretch>
        </p:blipFill>
        <p:spPr>
          <a:xfrm>
            <a:off x="11055829" y="5915918"/>
            <a:ext cx="84099" cy="84038"/>
          </a:xfrm>
          <a:prstGeom prst="rect">
            <a:avLst/>
          </a:prstGeom>
        </p:spPr>
      </p:pic>
      <p:pic>
        <p:nvPicPr>
          <p:cNvPr id="1192" name="Image 11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>
            <a:fillRect/>
          </a:stretch>
        </p:blipFill>
        <p:spPr>
          <a:xfrm>
            <a:off x="11277864" y="5915918"/>
            <a:ext cx="84099" cy="84038"/>
          </a:xfrm>
          <a:prstGeom prst="rect">
            <a:avLst/>
          </a:prstGeom>
        </p:spPr>
      </p:pic>
      <p:pic>
        <p:nvPicPr>
          <p:cNvPr id="1193" name="Image 11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0"/>
              </a:ext>
            </a:extLst>
          </a:blip>
          <a:stretch>
            <a:fillRect/>
          </a:stretch>
        </p:blipFill>
        <p:spPr>
          <a:xfrm>
            <a:off x="13858619" y="5915918"/>
            <a:ext cx="84099" cy="84038"/>
          </a:xfrm>
          <a:prstGeom prst="rect">
            <a:avLst/>
          </a:prstGeom>
        </p:spPr>
      </p:pic>
      <p:pic>
        <p:nvPicPr>
          <p:cNvPr id="1194" name="Image 11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3968964" y="5915918"/>
            <a:ext cx="84099" cy="84038"/>
          </a:xfrm>
          <a:prstGeom prst="rect">
            <a:avLst/>
          </a:prstGeom>
        </p:spPr>
      </p:pic>
      <p:pic>
        <p:nvPicPr>
          <p:cNvPr id="1195" name="Image 119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1"/>
              </a:ext>
            </a:extLst>
          </a:blip>
          <a:stretch>
            <a:fillRect/>
          </a:stretch>
        </p:blipFill>
        <p:spPr>
          <a:xfrm>
            <a:off x="14081541" y="5915918"/>
            <a:ext cx="84099" cy="84038"/>
          </a:xfrm>
          <a:prstGeom prst="rect">
            <a:avLst/>
          </a:prstGeom>
        </p:spPr>
      </p:pic>
      <p:pic>
        <p:nvPicPr>
          <p:cNvPr id="1196" name="Image 11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>
            <a:fillRect/>
          </a:stretch>
        </p:blipFill>
        <p:spPr>
          <a:xfrm>
            <a:off x="14193225" y="5915918"/>
            <a:ext cx="84099" cy="84038"/>
          </a:xfrm>
          <a:prstGeom prst="rect">
            <a:avLst/>
          </a:prstGeom>
        </p:spPr>
      </p:pic>
      <p:pic>
        <p:nvPicPr>
          <p:cNvPr id="1197" name="Image 119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74"/>
              </a:ext>
            </a:extLst>
          </a:blip>
          <a:stretch>
            <a:fillRect/>
          </a:stretch>
        </p:blipFill>
        <p:spPr>
          <a:xfrm>
            <a:off x="14304016" y="5915918"/>
            <a:ext cx="83653" cy="84038"/>
          </a:xfrm>
          <a:prstGeom prst="rect">
            <a:avLst/>
          </a:prstGeom>
        </p:spPr>
      </p:pic>
      <p:pic>
        <p:nvPicPr>
          <p:cNvPr id="1198" name="Image 11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8"/>
              </a:ext>
            </a:extLst>
          </a:blip>
          <a:stretch>
            <a:fillRect/>
          </a:stretch>
        </p:blipFill>
        <p:spPr>
          <a:xfrm>
            <a:off x="14417039" y="5915918"/>
            <a:ext cx="84099" cy="84038"/>
          </a:xfrm>
          <a:prstGeom prst="rect">
            <a:avLst/>
          </a:prstGeom>
        </p:spPr>
      </p:pic>
      <p:pic>
        <p:nvPicPr>
          <p:cNvPr id="1199" name="Image 119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9"/>
              </a:ext>
            </a:extLst>
          </a:blip>
          <a:stretch>
            <a:fillRect/>
          </a:stretch>
        </p:blipFill>
        <p:spPr>
          <a:xfrm>
            <a:off x="14529169" y="5915918"/>
            <a:ext cx="84099" cy="84038"/>
          </a:xfrm>
          <a:prstGeom prst="rect">
            <a:avLst/>
          </a:prstGeom>
        </p:spPr>
      </p:pic>
      <p:pic>
        <p:nvPicPr>
          <p:cNvPr id="1200" name="Image 11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7"/>
              </a:ext>
            </a:extLst>
          </a:blip>
          <a:stretch>
            <a:fillRect/>
          </a:stretch>
        </p:blipFill>
        <p:spPr>
          <a:xfrm>
            <a:off x="14642633" y="5915918"/>
            <a:ext cx="84099" cy="84038"/>
          </a:xfrm>
          <a:prstGeom prst="rect">
            <a:avLst/>
          </a:prstGeom>
        </p:spPr>
      </p:pic>
      <p:pic>
        <p:nvPicPr>
          <p:cNvPr id="1201" name="Image 119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>
            <a:fillRect/>
          </a:stretch>
        </p:blipFill>
        <p:spPr>
          <a:xfrm>
            <a:off x="14753430" y="5915918"/>
            <a:ext cx="84099" cy="84038"/>
          </a:xfrm>
          <a:prstGeom prst="rect">
            <a:avLst/>
          </a:prstGeom>
        </p:spPr>
      </p:pic>
      <p:pic>
        <p:nvPicPr>
          <p:cNvPr id="1202" name="Image 120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3"/>
              </a:ext>
            </a:extLst>
          </a:blip>
          <a:stretch>
            <a:fillRect/>
          </a:stretch>
        </p:blipFill>
        <p:spPr>
          <a:xfrm>
            <a:off x="14865555" y="5915918"/>
            <a:ext cx="84099" cy="84038"/>
          </a:xfrm>
          <a:prstGeom prst="rect">
            <a:avLst/>
          </a:prstGeom>
        </p:spPr>
      </p:pic>
      <p:pic>
        <p:nvPicPr>
          <p:cNvPr id="1203" name="Image 120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4"/>
              </a:ext>
            </a:extLst>
          </a:blip>
          <a:stretch>
            <a:fillRect/>
          </a:stretch>
        </p:blipFill>
        <p:spPr>
          <a:xfrm>
            <a:off x="14977685" y="5915918"/>
            <a:ext cx="83653" cy="84038"/>
          </a:xfrm>
          <a:prstGeom prst="rect">
            <a:avLst/>
          </a:prstGeom>
        </p:spPr>
      </p:pic>
      <p:pic>
        <p:nvPicPr>
          <p:cNvPr id="1204" name="Image 12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1"/>
              </a:ext>
            </a:extLst>
          </a:blip>
          <a:stretch>
            <a:fillRect/>
          </a:stretch>
        </p:blipFill>
        <p:spPr>
          <a:xfrm>
            <a:off x="8254373" y="6028035"/>
            <a:ext cx="84099" cy="84038"/>
          </a:xfrm>
          <a:prstGeom prst="rect">
            <a:avLst/>
          </a:prstGeom>
        </p:spPr>
      </p:pic>
      <p:pic>
        <p:nvPicPr>
          <p:cNvPr id="1205" name="Image 120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2"/>
              </a:ext>
            </a:extLst>
          </a:blip>
          <a:stretch>
            <a:fillRect/>
          </a:stretch>
        </p:blipFill>
        <p:spPr>
          <a:xfrm>
            <a:off x="8368730" y="6028035"/>
            <a:ext cx="84099" cy="84038"/>
          </a:xfrm>
          <a:prstGeom prst="rect">
            <a:avLst/>
          </a:prstGeom>
        </p:spPr>
      </p:pic>
      <p:pic>
        <p:nvPicPr>
          <p:cNvPr id="1206" name="Image 12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3"/>
              </a:ext>
            </a:extLst>
          </a:blip>
          <a:stretch>
            <a:fillRect/>
          </a:stretch>
        </p:blipFill>
        <p:spPr>
          <a:xfrm>
            <a:off x="8478634" y="6028035"/>
            <a:ext cx="84099" cy="84038"/>
          </a:xfrm>
          <a:prstGeom prst="rect">
            <a:avLst/>
          </a:prstGeom>
        </p:spPr>
      </p:pic>
      <p:pic>
        <p:nvPicPr>
          <p:cNvPr id="1207" name="Image 12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4"/>
              </a:ext>
            </a:extLst>
          </a:blip>
          <a:stretch>
            <a:fillRect/>
          </a:stretch>
        </p:blipFill>
        <p:spPr>
          <a:xfrm>
            <a:off x="8590764" y="6028035"/>
            <a:ext cx="84540" cy="84038"/>
          </a:xfrm>
          <a:prstGeom prst="rect">
            <a:avLst/>
          </a:prstGeom>
        </p:spPr>
      </p:pic>
      <p:pic>
        <p:nvPicPr>
          <p:cNvPr id="1208" name="Image 12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5"/>
              </a:ext>
            </a:extLst>
          </a:blip>
          <a:stretch>
            <a:fillRect/>
          </a:stretch>
        </p:blipFill>
        <p:spPr>
          <a:xfrm>
            <a:off x="8702895" y="6028035"/>
            <a:ext cx="84099" cy="84038"/>
          </a:xfrm>
          <a:prstGeom prst="rect">
            <a:avLst/>
          </a:prstGeom>
        </p:spPr>
      </p:pic>
      <p:pic>
        <p:nvPicPr>
          <p:cNvPr id="1209" name="Image 12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6"/>
              </a:ext>
            </a:extLst>
          </a:blip>
          <a:stretch>
            <a:fillRect/>
          </a:stretch>
        </p:blipFill>
        <p:spPr>
          <a:xfrm>
            <a:off x="8814132" y="6028035"/>
            <a:ext cx="83653" cy="84038"/>
          </a:xfrm>
          <a:prstGeom prst="rect">
            <a:avLst/>
          </a:prstGeom>
        </p:spPr>
      </p:pic>
      <p:pic>
        <p:nvPicPr>
          <p:cNvPr id="1210" name="Image 12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9"/>
              </a:ext>
            </a:extLst>
          </a:blip>
          <a:stretch>
            <a:fillRect/>
          </a:stretch>
        </p:blipFill>
        <p:spPr>
          <a:xfrm>
            <a:off x="11055829" y="6028035"/>
            <a:ext cx="84099" cy="84038"/>
          </a:xfrm>
          <a:prstGeom prst="rect">
            <a:avLst/>
          </a:prstGeom>
        </p:spPr>
      </p:pic>
      <p:pic>
        <p:nvPicPr>
          <p:cNvPr id="1211" name="Image 120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>
            <a:fillRect/>
          </a:stretch>
        </p:blipFill>
        <p:spPr>
          <a:xfrm>
            <a:off x="11167960" y="6028035"/>
            <a:ext cx="83653" cy="84038"/>
          </a:xfrm>
          <a:prstGeom prst="rect">
            <a:avLst/>
          </a:prstGeom>
        </p:spPr>
      </p:pic>
      <p:pic>
        <p:nvPicPr>
          <p:cNvPr id="1212" name="Image 121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3"/>
              </a:ext>
            </a:extLst>
          </a:blip>
          <a:stretch>
            <a:fillRect/>
          </a:stretch>
        </p:blipFill>
        <p:spPr>
          <a:xfrm>
            <a:off x="13858619" y="6028035"/>
            <a:ext cx="84099" cy="84038"/>
          </a:xfrm>
          <a:prstGeom prst="rect">
            <a:avLst/>
          </a:prstGeom>
        </p:spPr>
      </p:pic>
      <p:pic>
        <p:nvPicPr>
          <p:cNvPr id="1213" name="Image 121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8"/>
              </a:ext>
            </a:extLst>
          </a:blip>
          <a:stretch>
            <a:fillRect/>
          </a:stretch>
        </p:blipFill>
        <p:spPr>
          <a:xfrm>
            <a:off x="13968964" y="6028035"/>
            <a:ext cx="84099" cy="84038"/>
          </a:xfrm>
          <a:prstGeom prst="rect">
            <a:avLst/>
          </a:prstGeom>
        </p:spPr>
      </p:pic>
      <p:pic>
        <p:nvPicPr>
          <p:cNvPr id="1214" name="Image 12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4"/>
              </a:ext>
            </a:extLst>
          </a:blip>
          <a:stretch>
            <a:fillRect/>
          </a:stretch>
        </p:blipFill>
        <p:spPr>
          <a:xfrm>
            <a:off x="14417039" y="6028035"/>
            <a:ext cx="84099" cy="84038"/>
          </a:xfrm>
          <a:prstGeom prst="rect">
            <a:avLst/>
          </a:prstGeom>
        </p:spPr>
      </p:pic>
      <p:pic>
        <p:nvPicPr>
          <p:cNvPr id="1215" name="Image 121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75"/>
              </a:ext>
            </a:extLst>
          </a:blip>
          <a:stretch>
            <a:fillRect/>
          </a:stretch>
        </p:blipFill>
        <p:spPr>
          <a:xfrm>
            <a:off x="14529169" y="6028035"/>
            <a:ext cx="84099" cy="84038"/>
          </a:xfrm>
          <a:prstGeom prst="rect">
            <a:avLst/>
          </a:prstGeom>
        </p:spPr>
      </p:pic>
      <p:pic>
        <p:nvPicPr>
          <p:cNvPr id="1216" name="Image 121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4"/>
              </a:ext>
            </a:extLst>
          </a:blip>
          <a:stretch>
            <a:fillRect/>
          </a:stretch>
        </p:blipFill>
        <p:spPr>
          <a:xfrm>
            <a:off x="14642633" y="6028035"/>
            <a:ext cx="84099" cy="84038"/>
          </a:xfrm>
          <a:prstGeom prst="rect">
            <a:avLst/>
          </a:prstGeom>
        </p:spPr>
      </p:pic>
      <p:pic>
        <p:nvPicPr>
          <p:cNvPr id="1217" name="Image 12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67"/>
              </a:ext>
            </a:extLst>
          </a:blip>
          <a:stretch>
            <a:fillRect/>
          </a:stretch>
        </p:blipFill>
        <p:spPr>
          <a:xfrm>
            <a:off x="14753430" y="6028035"/>
            <a:ext cx="84099" cy="84038"/>
          </a:xfrm>
          <a:prstGeom prst="rect">
            <a:avLst/>
          </a:prstGeom>
        </p:spPr>
      </p:pic>
      <p:pic>
        <p:nvPicPr>
          <p:cNvPr id="1218" name="Image 12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5"/>
              </a:ext>
            </a:extLst>
          </a:blip>
          <a:stretch>
            <a:fillRect/>
          </a:stretch>
        </p:blipFill>
        <p:spPr>
          <a:xfrm>
            <a:off x="8254373" y="6140053"/>
            <a:ext cx="84099" cy="84038"/>
          </a:xfrm>
          <a:prstGeom prst="rect">
            <a:avLst/>
          </a:prstGeom>
        </p:spPr>
      </p:pic>
      <p:pic>
        <p:nvPicPr>
          <p:cNvPr id="1219" name="Image 121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36"/>
              </a:ext>
            </a:extLst>
          </a:blip>
          <a:stretch>
            <a:fillRect/>
          </a:stretch>
        </p:blipFill>
        <p:spPr>
          <a:xfrm>
            <a:off x="8368730" y="6140053"/>
            <a:ext cx="84099" cy="84038"/>
          </a:xfrm>
          <a:prstGeom prst="rect">
            <a:avLst/>
          </a:prstGeom>
        </p:spPr>
      </p:pic>
      <p:pic>
        <p:nvPicPr>
          <p:cNvPr id="1220" name="Image 121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37"/>
              </a:ext>
            </a:extLst>
          </a:blip>
          <a:stretch>
            <a:fillRect/>
          </a:stretch>
        </p:blipFill>
        <p:spPr>
          <a:xfrm>
            <a:off x="8478634" y="6140053"/>
            <a:ext cx="84099" cy="84038"/>
          </a:xfrm>
          <a:prstGeom prst="rect">
            <a:avLst/>
          </a:prstGeom>
        </p:spPr>
      </p:pic>
      <p:pic>
        <p:nvPicPr>
          <p:cNvPr id="1221" name="Image 121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38"/>
              </a:ext>
            </a:extLst>
          </a:blip>
          <a:stretch>
            <a:fillRect/>
          </a:stretch>
        </p:blipFill>
        <p:spPr>
          <a:xfrm>
            <a:off x="8590764" y="6140053"/>
            <a:ext cx="84540" cy="84038"/>
          </a:xfrm>
          <a:prstGeom prst="rect">
            <a:avLst/>
          </a:prstGeom>
        </p:spPr>
      </p:pic>
      <p:pic>
        <p:nvPicPr>
          <p:cNvPr id="1222" name="Image 122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739"/>
              </a:ext>
            </a:extLst>
          </a:blip>
          <a:stretch>
            <a:fillRect/>
          </a:stretch>
        </p:blipFill>
        <p:spPr>
          <a:xfrm>
            <a:off x="8702895" y="6140053"/>
            <a:ext cx="84099" cy="84038"/>
          </a:xfrm>
          <a:prstGeom prst="rect">
            <a:avLst/>
          </a:prstGeom>
        </p:spPr>
      </p:pic>
      <p:pic>
        <p:nvPicPr>
          <p:cNvPr id="1223" name="Image 122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0"/>
              </a:ext>
            </a:extLst>
          </a:blip>
          <a:stretch>
            <a:fillRect/>
          </a:stretch>
        </p:blipFill>
        <p:spPr>
          <a:xfrm>
            <a:off x="14529169" y="6140053"/>
            <a:ext cx="84099" cy="84038"/>
          </a:xfrm>
          <a:prstGeom prst="rect">
            <a:avLst/>
          </a:prstGeom>
        </p:spPr>
      </p:pic>
      <p:pic>
        <p:nvPicPr>
          <p:cNvPr id="1224" name="Image 122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11"/>
              </a:ext>
            </a:extLst>
          </a:blip>
          <a:stretch>
            <a:fillRect/>
          </a:stretch>
        </p:blipFill>
        <p:spPr>
          <a:xfrm>
            <a:off x="14753430" y="6140053"/>
            <a:ext cx="84099" cy="84038"/>
          </a:xfrm>
          <a:prstGeom prst="rect">
            <a:avLst/>
          </a:prstGeom>
        </p:spPr>
      </p:pic>
      <p:pic>
        <p:nvPicPr>
          <p:cNvPr id="1225" name="Image 122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368730" y="6252170"/>
            <a:ext cx="84099" cy="83641"/>
          </a:xfrm>
          <a:prstGeom prst="rect">
            <a:avLst/>
          </a:prstGeom>
        </p:spPr>
      </p:pic>
      <p:pic>
        <p:nvPicPr>
          <p:cNvPr id="1226" name="Image 122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>
            <a:fillRect/>
          </a:stretch>
        </p:blipFill>
        <p:spPr>
          <a:xfrm>
            <a:off x="8478634" y="6252170"/>
            <a:ext cx="84099" cy="83641"/>
          </a:xfrm>
          <a:prstGeom prst="rect">
            <a:avLst/>
          </a:prstGeom>
        </p:spPr>
      </p:pic>
      <p:pic>
        <p:nvPicPr>
          <p:cNvPr id="1227" name="Image 1225" descr=" "/>
          <p:cNvPicPr>
            <a:picLocks noChangeAspect="1"/>
          </p:cNvPicPr>
          <p:nvPr/>
        </p:nvPicPr>
        <p:blipFill>
          <a:blip r:embed="rId624">
            <a:extLst>
              <a:ext uri="{96DAC541-7B7A-43D3-8B79-37D633B846F1}">
                <asvg:svgBlip xmlns:asvg="http://schemas.microsoft.com/office/drawing/2016/SVG/main" r:embed="rId625"/>
              </a:ext>
            </a:extLst>
          </a:blip>
          <a:stretch>
            <a:fillRect/>
          </a:stretch>
        </p:blipFill>
        <p:spPr>
          <a:xfrm>
            <a:off x="8590764" y="6252170"/>
            <a:ext cx="84540" cy="83641"/>
          </a:xfrm>
          <a:prstGeom prst="rect">
            <a:avLst/>
          </a:prstGeom>
        </p:spPr>
      </p:pic>
      <p:pic>
        <p:nvPicPr>
          <p:cNvPr id="1228" name="Image 122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>
            <a:fillRect/>
          </a:stretch>
        </p:blipFill>
        <p:spPr>
          <a:xfrm>
            <a:off x="14529169" y="6252170"/>
            <a:ext cx="84099" cy="83641"/>
          </a:xfrm>
          <a:prstGeom prst="rect">
            <a:avLst/>
          </a:prstGeom>
        </p:spPr>
      </p:pic>
      <p:pic>
        <p:nvPicPr>
          <p:cNvPr id="1229" name="Image 122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1"/>
              </a:ext>
            </a:extLst>
          </a:blip>
          <a:stretch>
            <a:fillRect/>
          </a:stretch>
        </p:blipFill>
        <p:spPr>
          <a:xfrm>
            <a:off x="8368730" y="6363791"/>
            <a:ext cx="84099" cy="84038"/>
          </a:xfrm>
          <a:prstGeom prst="rect">
            <a:avLst/>
          </a:prstGeom>
        </p:spPr>
      </p:pic>
      <p:pic>
        <p:nvPicPr>
          <p:cNvPr id="1230" name="Image 1228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2"/>
              </a:ext>
            </a:extLst>
          </a:blip>
          <a:stretch>
            <a:fillRect/>
          </a:stretch>
        </p:blipFill>
        <p:spPr>
          <a:xfrm>
            <a:off x="8478634" y="6363791"/>
            <a:ext cx="84099" cy="84038"/>
          </a:xfrm>
          <a:prstGeom prst="rect">
            <a:avLst/>
          </a:prstGeom>
        </p:spPr>
      </p:pic>
      <p:pic>
        <p:nvPicPr>
          <p:cNvPr id="1231" name="Image 1229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3"/>
              </a:ext>
            </a:extLst>
          </a:blip>
          <a:stretch>
            <a:fillRect/>
          </a:stretch>
        </p:blipFill>
        <p:spPr>
          <a:xfrm>
            <a:off x="8590764" y="6363791"/>
            <a:ext cx="84540" cy="84038"/>
          </a:xfrm>
          <a:prstGeom prst="rect">
            <a:avLst/>
          </a:prstGeom>
        </p:spPr>
      </p:pic>
      <p:pic>
        <p:nvPicPr>
          <p:cNvPr id="1232" name="Image 123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4"/>
              </a:ext>
            </a:extLst>
          </a:blip>
          <a:stretch>
            <a:fillRect/>
          </a:stretch>
        </p:blipFill>
        <p:spPr>
          <a:xfrm>
            <a:off x="14529169" y="6363791"/>
            <a:ext cx="84099" cy="84038"/>
          </a:xfrm>
          <a:prstGeom prst="rect">
            <a:avLst/>
          </a:prstGeom>
        </p:spPr>
      </p:pic>
      <p:pic>
        <p:nvPicPr>
          <p:cNvPr id="1233" name="Image 1231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5"/>
              </a:ext>
            </a:extLst>
          </a:blip>
          <a:stretch>
            <a:fillRect/>
          </a:stretch>
        </p:blipFill>
        <p:spPr>
          <a:xfrm>
            <a:off x="14642633" y="6363791"/>
            <a:ext cx="84099" cy="84038"/>
          </a:xfrm>
          <a:prstGeom prst="rect">
            <a:avLst/>
          </a:prstGeom>
        </p:spPr>
      </p:pic>
      <p:pic>
        <p:nvPicPr>
          <p:cNvPr id="1234" name="Image 123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6"/>
              </a:ext>
            </a:extLst>
          </a:blip>
          <a:stretch>
            <a:fillRect/>
          </a:stretch>
        </p:blipFill>
        <p:spPr>
          <a:xfrm>
            <a:off x="15201499" y="6363791"/>
            <a:ext cx="84099" cy="84038"/>
          </a:xfrm>
          <a:prstGeom prst="rect">
            <a:avLst/>
          </a:prstGeom>
        </p:spPr>
      </p:pic>
      <p:pic>
        <p:nvPicPr>
          <p:cNvPr id="1235" name="Image 123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6"/>
              </a:ext>
            </a:extLst>
          </a:blip>
          <a:stretch>
            <a:fillRect/>
          </a:stretch>
        </p:blipFill>
        <p:spPr>
          <a:xfrm>
            <a:off x="15313630" y="6363791"/>
            <a:ext cx="84099" cy="84038"/>
          </a:xfrm>
          <a:prstGeom prst="rect">
            <a:avLst/>
          </a:prstGeom>
        </p:spPr>
      </p:pic>
      <p:pic>
        <p:nvPicPr>
          <p:cNvPr id="1236" name="Image 12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6"/>
              </a:ext>
            </a:extLst>
          </a:blip>
          <a:stretch>
            <a:fillRect/>
          </a:stretch>
        </p:blipFill>
        <p:spPr>
          <a:xfrm>
            <a:off x="8368730" y="6475909"/>
            <a:ext cx="84099" cy="84038"/>
          </a:xfrm>
          <a:prstGeom prst="rect">
            <a:avLst/>
          </a:prstGeom>
        </p:spPr>
      </p:pic>
      <p:pic>
        <p:nvPicPr>
          <p:cNvPr id="1237" name="Image 123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6475909"/>
            <a:ext cx="84099" cy="84038"/>
          </a:xfrm>
          <a:prstGeom prst="rect">
            <a:avLst/>
          </a:prstGeom>
        </p:spPr>
      </p:pic>
      <p:pic>
        <p:nvPicPr>
          <p:cNvPr id="1238" name="Image 12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8"/>
              </a:ext>
            </a:extLst>
          </a:blip>
          <a:stretch>
            <a:fillRect/>
          </a:stretch>
        </p:blipFill>
        <p:spPr>
          <a:xfrm>
            <a:off x="8590764" y="6475909"/>
            <a:ext cx="84540" cy="84038"/>
          </a:xfrm>
          <a:prstGeom prst="rect">
            <a:avLst/>
          </a:prstGeom>
        </p:spPr>
      </p:pic>
      <p:pic>
        <p:nvPicPr>
          <p:cNvPr id="1239" name="Image 12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9"/>
              </a:ext>
            </a:extLst>
          </a:blip>
          <a:stretch>
            <a:fillRect/>
          </a:stretch>
        </p:blipFill>
        <p:spPr>
          <a:xfrm>
            <a:off x="15087589" y="6475909"/>
            <a:ext cx="84099" cy="84038"/>
          </a:xfrm>
          <a:prstGeom prst="rect">
            <a:avLst/>
          </a:prstGeom>
        </p:spPr>
      </p:pic>
      <p:pic>
        <p:nvPicPr>
          <p:cNvPr id="1240" name="Image 12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>
            <a:fillRect/>
          </a:stretch>
        </p:blipFill>
        <p:spPr>
          <a:xfrm>
            <a:off x="8478634" y="6587927"/>
            <a:ext cx="84099" cy="84038"/>
          </a:xfrm>
          <a:prstGeom prst="rect">
            <a:avLst/>
          </a:prstGeom>
        </p:spPr>
      </p:pic>
      <p:pic>
        <p:nvPicPr>
          <p:cNvPr id="1241" name="Image 12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656"/>
              </a:ext>
            </a:extLst>
          </a:blip>
          <a:stretch>
            <a:fillRect/>
          </a:stretch>
        </p:blipFill>
        <p:spPr>
          <a:xfrm>
            <a:off x="8590764" y="6587927"/>
            <a:ext cx="84540" cy="84038"/>
          </a:xfrm>
          <a:prstGeom prst="rect">
            <a:avLst/>
          </a:prstGeom>
        </p:spPr>
      </p:pic>
      <p:pic>
        <p:nvPicPr>
          <p:cNvPr id="1242" name="Image 124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47"/>
              </a:ext>
            </a:extLst>
          </a:blip>
          <a:stretch>
            <a:fillRect/>
          </a:stretch>
        </p:blipFill>
        <p:spPr>
          <a:xfrm>
            <a:off x="8590764" y="6700044"/>
            <a:ext cx="84540" cy="84038"/>
          </a:xfrm>
          <a:prstGeom prst="rect">
            <a:avLst/>
          </a:prstGeom>
        </p:spPr>
      </p:pic>
      <p:pic>
        <p:nvPicPr>
          <p:cNvPr id="1243" name="Image 1241" descr=" "/>
          <p:cNvPicPr>
            <a:picLocks noChangeAspect="1"/>
          </p:cNvPicPr>
          <p:nvPr/>
        </p:nvPicPr>
        <p:blipFill>
          <a:blip r:embed="rId715">
            <a:extLst>
              <a:ext uri="{96DAC541-7B7A-43D3-8B79-37D633B846F1}">
                <asvg:svgBlip xmlns:asvg="http://schemas.microsoft.com/office/drawing/2016/SVG/main" r:embed="rId748"/>
              </a:ext>
            </a:extLst>
          </a:blip>
          <a:stretch>
            <a:fillRect/>
          </a:stretch>
        </p:blipFill>
        <p:spPr>
          <a:xfrm>
            <a:off x="8814132" y="6700044"/>
            <a:ext cx="83653" cy="84038"/>
          </a:xfrm>
          <a:prstGeom prst="rect">
            <a:avLst/>
          </a:prstGeom>
        </p:spPr>
      </p:pic>
      <p:pic>
        <p:nvPicPr>
          <p:cNvPr id="1244" name="Image 1242" descr=" "/>
          <p:cNvPicPr>
            <a:picLocks noChangeAspect="1"/>
          </p:cNvPicPr>
          <p:nvPr/>
        </p:nvPicPr>
        <p:blipFill>
          <a:blip r:embed="rId749"/>
          <a:stretch>
            <a:fillRect/>
          </a:stretch>
        </p:blipFill>
        <p:spPr>
          <a:xfrm>
            <a:off x="11989760" y="2279274"/>
            <a:ext cx="0" cy="878065"/>
          </a:xfrm>
          <a:prstGeom prst="rect">
            <a:avLst/>
          </a:prstGeom>
        </p:spPr>
      </p:pic>
      <p:pic>
        <p:nvPicPr>
          <p:cNvPr id="1245" name="Image 1243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50"/>
              </a:ext>
            </a:extLst>
          </a:blip>
          <a:stretch>
            <a:fillRect/>
          </a:stretch>
        </p:blipFill>
        <p:spPr>
          <a:xfrm>
            <a:off x="12624304" y="2443559"/>
            <a:ext cx="84099" cy="84038"/>
          </a:xfrm>
          <a:prstGeom prst="rect">
            <a:avLst/>
          </a:prstGeom>
        </p:spPr>
      </p:pic>
      <p:pic>
        <p:nvPicPr>
          <p:cNvPr id="1246" name="Image 1244" descr=" "/>
          <p:cNvPicPr>
            <a:picLocks noChangeAspect="1"/>
          </p:cNvPicPr>
          <p:nvPr/>
        </p:nvPicPr>
        <p:blipFill>
          <a:blip r:embed="rId749"/>
          <a:stretch>
            <a:fillRect/>
          </a:stretch>
        </p:blipFill>
        <p:spPr>
          <a:xfrm>
            <a:off x="9195739" y="5620434"/>
            <a:ext cx="0" cy="319296"/>
          </a:xfrm>
          <a:prstGeom prst="rect">
            <a:avLst/>
          </a:prstGeom>
        </p:spPr>
      </p:pic>
      <p:pic>
        <p:nvPicPr>
          <p:cNvPr id="1247" name="Image 1245" descr=" "/>
          <p:cNvPicPr>
            <a:picLocks noChangeAspect="1"/>
          </p:cNvPicPr>
          <p:nvPr/>
        </p:nvPicPr>
        <p:blipFill>
          <a:blip r:embed="rId749"/>
          <a:stretch>
            <a:fillRect/>
          </a:stretch>
        </p:blipFill>
        <p:spPr>
          <a:xfrm>
            <a:off x="9081698" y="5620456"/>
            <a:ext cx="0" cy="524558"/>
          </a:xfrm>
          <a:prstGeom prst="rect">
            <a:avLst/>
          </a:prstGeom>
        </p:spPr>
      </p:pic>
      <p:pic>
        <p:nvPicPr>
          <p:cNvPr id="1248" name="Image 1246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51"/>
              </a:ext>
            </a:extLst>
          </a:blip>
          <a:stretch>
            <a:fillRect/>
          </a:stretch>
        </p:blipFill>
        <p:spPr>
          <a:xfrm>
            <a:off x="14081541" y="3116362"/>
            <a:ext cx="84099" cy="84038"/>
          </a:xfrm>
          <a:prstGeom prst="rect">
            <a:avLst/>
          </a:prstGeom>
        </p:spPr>
      </p:pic>
      <p:pic>
        <p:nvPicPr>
          <p:cNvPr id="1249" name="Image 1247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2"/>
              </a:ext>
            </a:extLst>
          </a:blip>
          <a:stretch>
            <a:fillRect/>
          </a:stretch>
        </p:blipFill>
        <p:spPr>
          <a:xfrm>
            <a:off x="14642633" y="2892227"/>
            <a:ext cx="84099" cy="84038"/>
          </a:xfrm>
          <a:prstGeom prst="rect">
            <a:avLst/>
          </a:prstGeom>
        </p:spPr>
      </p:pic>
      <p:pic>
        <p:nvPicPr>
          <p:cNvPr id="1250" name="Image 1248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53"/>
              </a:ext>
            </a:extLst>
          </a:blip>
          <a:stretch>
            <a:fillRect/>
          </a:stretch>
        </p:blipFill>
        <p:spPr>
          <a:xfrm>
            <a:off x="13633025" y="3340100"/>
            <a:ext cx="84099" cy="84038"/>
          </a:xfrm>
          <a:prstGeom prst="rect">
            <a:avLst/>
          </a:prstGeom>
        </p:spPr>
      </p:pic>
      <p:pic>
        <p:nvPicPr>
          <p:cNvPr id="1251" name="Image 124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4"/>
              </a:ext>
            </a:extLst>
          </a:blip>
          <a:stretch>
            <a:fillRect/>
          </a:stretch>
        </p:blipFill>
        <p:spPr>
          <a:xfrm>
            <a:off x="13858619" y="3452118"/>
            <a:ext cx="84099" cy="84038"/>
          </a:xfrm>
          <a:prstGeom prst="rect">
            <a:avLst/>
          </a:prstGeom>
        </p:spPr>
      </p:pic>
      <p:pic>
        <p:nvPicPr>
          <p:cNvPr id="1252" name="Image 1250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55"/>
              </a:ext>
            </a:extLst>
          </a:blip>
          <a:stretch>
            <a:fillRect/>
          </a:stretch>
        </p:blipFill>
        <p:spPr>
          <a:xfrm>
            <a:off x="13296634" y="3116362"/>
            <a:ext cx="84099" cy="84038"/>
          </a:xfrm>
          <a:prstGeom prst="rect">
            <a:avLst/>
          </a:prstGeom>
        </p:spPr>
      </p:pic>
      <p:pic>
        <p:nvPicPr>
          <p:cNvPr id="1253" name="Image 1251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6"/>
              </a:ext>
            </a:extLst>
          </a:blip>
          <a:stretch>
            <a:fillRect/>
          </a:stretch>
        </p:blipFill>
        <p:spPr>
          <a:xfrm>
            <a:off x="11951974" y="3116362"/>
            <a:ext cx="84099" cy="84038"/>
          </a:xfrm>
          <a:prstGeom prst="rect">
            <a:avLst/>
          </a:prstGeom>
        </p:spPr>
      </p:pic>
      <p:pic>
        <p:nvPicPr>
          <p:cNvPr id="1254" name="Image 125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7"/>
              </a:ext>
            </a:extLst>
          </a:blip>
          <a:stretch>
            <a:fillRect/>
          </a:stretch>
        </p:blipFill>
        <p:spPr>
          <a:xfrm>
            <a:off x="12176228" y="3004344"/>
            <a:ext cx="84099" cy="84038"/>
          </a:xfrm>
          <a:prstGeom prst="rect">
            <a:avLst/>
          </a:prstGeom>
        </p:spPr>
      </p:pic>
      <p:pic>
        <p:nvPicPr>
          <p:cNvPr id="1255" name="Image 125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8"/>
              </a:ext>
            </a:extLst>
          </a:blip>
          <a:stretch>
            <a:fillRect/>
          </a:stretch>
        </p:blipFill>
        <p:spPr>
          <a:xfrm>
            <a:off x="11839843" y="2892227"/>
            <a:ext cx="83653" cy="84038"/>
          </a:xfrm>
          <a:prstGeom prst="rect">
            <a:avLst/>
          </a:prstGeom>
        </p:spPr>
      </p:pic>
      <p:pic>
        <p:nvPicPr>
          <p:cNvPr id="1256" name="Image 125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52"/>
              </a:ext>
            </a:extLst>
          </a:blip>
          <a:stretch>
            <a:fillRect/>
          </a:stretch>
        </p:blipFill>
        <p:spPr>
          <a:xfrm>
            <a:off x="11616922" y="2892227"/>
            <a:ext cx="84099" cy="84038"/>
          </a:xfrm>
          <a:prstGeom prst="rect">
            <a:avLst/>
          </a:prstGeom>
        </p:spPr>
      </p:pic>
      <p:pic>
        <p:nvPicPr>
          <p:cNvPr id="1257" name="Image 1255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59"/>
              </a:ext>
            </a:extLst>
          </a:blip>
          <a:stretch>
            <a:fillRect/>
          </a:stretch>
        </p:blipFill>
        <p:spPr>
          <a:xfrm>
            <a:off x="11616922" y="3227983"/>
            <a:ext cx="84099" cy="84038"/>
          </a:xfrm>
          <a:prstGeom prst="rect">
            <a:avLst/>
          </a:prstGeom>
        </p:spPr>
      </p:pic>
      <p:pic>
        <p:nvPicPr>
          <p:cNvPr id="1258" name="Image 125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0"/>
              </a:ext>
            </a:extLst>
          </a:blip>
          <a:stretch>
            <a:fillRect/>
          </a:stretch>
        </p:blipFill>
        <p:spPr>
          <a:xfrm>
            <a:off x="11277864" y="2892227"/>
            <a:ext cx="84099" cy="84038"/>
          </a:xfrm>
          <a:prstGeom prst="rect">
            <a:avLst/>
          </a:prstGeom>
        </p:spPr>
      </p:pic>
      <p:pic>
        <p:nvPicPr>
          <p:cNvPr id="1259" name="Image 1257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1"/>
              </a:ext>
            </a:extLst>
          </a:blip>
          <a:stretch>
            <a:fillRect/>
          </a:stretch>
        </p:blipFill>
        <p:spPr>
          <a:xfrm>
            <a:off x="12400489" y="3004344"/>
            <a:ext cx="84099" cy="84038"/>
          </a:xfrm>
          <a:prstGeom prst="rect">
            <a:avLst/>
          </a:prstGeom>
        </p:spPr>
      </p:pic>
      <p:pic>
        <p:nvPicPr>
          <p:cNvPr id="1260" name="Image 1258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62"/>
              </a:ext>
            </a:extLst>
          </a:blip>
          <a:stretch>
            <a:fillRect/>
          </a:stretch>
        </p:blipFill>
        <p:spPr>
          <a:xfrm>
            <a:off x="12624304" y="3116362"/>
            <a:ext cx="84099" cy="84038"/>
          </a:xfrm>
          <a:prstGeom prst="rect">
            <a:avLst/>
          </a:prstGeom>
        </p:spPr>
      </p:pic>
      <p:pic>
        <p:nvPicPr>
          <p:cNvPr id="1261" name="Image 125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3"/>
              </a:ext>
            </a:extLst>
          </a:blip>
          <a:stretch>
            <a:fillRect/>
          </a:stretch>
        </p:blipFill>
        <p:spPr>
          <a:xfrm>
            <a:off x="13072819" y="3004344"/>
            <a:ext cx="83653" cy="84038"/>
          </a:xfrm>
          <a:prstGeom prst="rect">
            <a:avLst/>
          </a:prstGeom>
        </p:spPr>
      </p:pic>
      <p:pic>
        <p:nvPicPr>
          <p:cNvPr id="1262" name="Image 1260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4"/>
              </a:ext>
            </a:extLst>
          </a:blip>
          <a:stretch>
            <a:fillRect/>
          </a:stretch>
        </p:blipFill>
        <p:spPr>
          <a:xfrm>
            <a:off x="13184503" y="3340100"/>
            <a:ext cx="84099" cy="84038"/>
          </a:xfrm>
          <a:prstGeom prst="rect">
            <a:avLst/>
          </a:prstGeom>
        </p:spPr>
      </p:pic>
      <p:pic>
        <p:nvPicPr>
          <p:cNvPr id="1263" name="Image 1261" descr=" "/>
          <p:cNvPicPr>
            <a:picLocks noChangeAspect="1"/>
          </p:cNvPicPr>
          <p:nvPr/>
        </p:nvPicPr>
        <p:blipFill>
          <a:blip r:embed="rId765">
            <a:extLst>
              <a:ext uri="{96DAC541-7B7A-43D3-8B79-37D633B846F1}">
                <asvg:svgBlip xmlns:asvg="http://schemas.microsoft.com/office/drawing/2016/SVG/main" r:embed="rId766"/>
              </a:ext>
            </a:extLst>
          </a:blip>
          <a:stretch>
            <a:fillRect/>
          </a:stretch>
        </p:blipFill>
        <p:spPr>
          <a:xfrm>
            <a:off x="11167960" y="2668091"/>
            <a:ext cx="83653" cy="84038"/>
          </a:xfrm>
          <a:prstGeom prst="rect">
            <a:avLst/>
          </a:prstGeom>
        </p:spPr>
      </p:pic>
      <p:pic>
        <p:nvPicPr>
          <p:cNvPr id="1264" name="Image 126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67"/>
              </a:ext>
            </a:extLst>
          </a:blip>
          <a:stretch>
            <a:fillRect/>
          </a:stretch>
        </p:blipFill>
        <p:spPr>
          <a:xfrm>
            <a:off x="11503898" y="3227983"/>
            <a:ext cx="84099" cy="84038"/>
          </a:xfrm>
          <a:prstGeom prst="rect">
            <a:avLst/>
          </a:prstGeom>
        </p:spPr>
      </p:pic>
      <p:pic>
        <p:nvPicPr>
          <p:cNvPr id="1265" name="Image 1263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503898" y="3340100"/>
            <a:ext cx="84099" cy="84038"/>
          </a:xfrm>
          <a:prstGeom prst="rect">
            <a:avLst/>
          </a:prstGeom>
        </p:spPr>
      </p:pic>
      <p:pic>
        <p:nvPicPr>
          <p:cNvPr id="1266" name="Image 126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8"/>
              </a:ext>
            </a:extLst>
          </a:blip>
          <a:stretch>
            <a:fillRect/>
          </a:stretch>
        </p:blipFill>
        <p:spPr>
          <a:xfrm>
            <a:off x="14417039" y="3564235"/>
            <a:ext cx="84099" cy="84038"/>
          </a:xfrm>
          <a:prstGeom prst="rect">
            <a:avLst/>
          </a:prstGeom>
        </p:spPr>
      </p:pic>
      <p:pic>
        <p:nvPicPr>
          <p:cNvPr id="1267" name="Image 1265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9"/>
              </a:ext>
            </a:extLst>
          </a:blip>
          <a:stretch>
            <a:fillRect/>
          </a:stretch>
        </p:blipFill>
        <p:spPr>
          <a:xfrm>
            <a:off x="14529169" y="3564235"/>
            <a:ext cx="84099" cy="84038"/>
          </a:xfrm>
          <a:prstGeom prst="rect">
            <a:avLst/>
          </a:prstGeom>
        </p:spPr>
      </p:pic>
      <p:pic>
        <p:nvPicPr>
          <p:cNvPr id="1268" name="Image 126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0"/>
              </a:ext>
            </a:extLst>
          </a:blip>
          <a:stretch>
            <a:fillRect/>
          </a:stretch>
        </p:blipFill>
        <p:spPr>
          <a:xfrm>
            <a:off x="13408764" y="3452118"/>
            <a:ext cx="84099" cy="84038"/>
          </a:xfrm>
          <a:prstGeom prst="rect">
            <a:avLst/>
          </a:prstGeom>
        </p:spPr>
      </p:pic>
      <p:pic>
        <p:nvPicPr>
          <p:cNvPr id="1269" name="Image 1267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1"/>
              </a:ext>
            </a:extLst>
          </a:blip>
          <a:stretch>
            <a:fillRect/>
          </a:stretch>
        </p:blipFill>
        <p:spPr>
          <a:xfrm>
            <a:off x="11391768" y="3452118"/>
            <a:ext cx="84099" cy="84038"/>
          </a:xfrm>
          <a:prstGeom prst="rect">
            <a:avLst/>
          </a:prstGeom>
        </p:spPr>
      </p:pic>
      <p:pic>
        <p:nvPicPr>
          <p:cNvPr id="1270" name="Image 1268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2"/>
              </a:ext>
            </a:extLst>
          </a:blip>
          <a:stretch>
            <a:fillRect/>
          </a:stretch>
        </p:blipFill>
        <p:spPr>
          <a:xfrm>
            <a:off x="10943699" y="3004344"/>
            <a:ext cx="84099" cy="84038"/>
          </a:xfrm>
          <a:prstGeom prst="rect">
            <a:avLst/>
          </a:prstGeom>
        </p:spPr>
      </p:pic>
      <p:pic>
        <p:nvPicPr>
          <p:cNvPr id="1271" name="Image 1269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773"/>
              </a:ext>
            </a:extLst>
          </a:blip>
          <a:stretch>
            <a:fillRect/>
          </a:stretch>
        </p:blipFill>
        <p:spPr>
          <a:xfrm>
            <a:off x="10943699" y="2556470"/>
            <a:ext cx="84099" cy="83641"/>
          </a:xfrm>
          <a:prstGeom prst="rect">
            <a:avLst/>
          </a:prstGeom>
        </p:spPr>
      </p:pic>
      <p:pic>
        <p:nvPicPr>
          <p:cNvPr id="1272" name="Image 1270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4"/>
              </a:ext>
            </a:extLst>
          </a:blip>
          <a:stretch>
            <a:fillRect/>
          </a:stretch>
        </p:blipFill>
        <p:spPr>
          <a:xfrm>
            <a:off x="10719438" y="2780209"/>
            <a:ext cx="84099" cy="84038"/>
          </a:xfrm>
          <a:prstGeom prst="rect">
            <a:avLst/>
          </a:prstGeom>
        </p:spPr>
      </p:pic>
      <p:pic>
        <p:nvPicPr>
          <p:cNvPr id="1273" name="Image 1271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5"/>
              </a:ext>
            </a:extLst>
          </a:blip>
          <a:stretch>
            <a:fillRect/>
          </a:stretch>
        </p:blipFill>
        <p:spPr>
          <a:xfrm>
            <a:off x="10833348" y="3004344"/>
            <a:ext cx="84099" cy="84038"/>
          </a:xfrm>
          <a:prstGeom prst="rect">
            <a:avLst/>
          </a:prstGeom>
        </p:spPr>
      </p:pic>
      <p:pic>
        <p:nvPicPr>
          <p:cNvPr id="1274" name="Image 127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6"/>
              </a:ext>
            </a:extLst>
          </a:blip>
          <a:stretch>
            <a:fillRect/>
          </a:stretch>
        </p:blipFill>
        <p:spPr>
          <a:xfrm>
            <a:off x="10719438" y="3004344"/>
            <a:ext cx="84099" cy="84038"/>
          </a:xfrm>
          <a:prstGeom prst="rect">
            <a:avLst/>
          </a:prstGeom>
        </p:spPr>
      </p:pic>
      <p:pic>
        <p:nvPicPr>
          <p:cNvPr id="1275" name="Image 127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7"/>
              </a:ext>
            </a:extLst>
          </a:blip>
          <a:stretch>
            <a:fillRect/>
          </a:stretch>
        </p:blipFill>
        <p:spPr>
          <a:xfrm>
            <a:off x="8478634" y="3004344"/>
            <a:ext cx="84099" cy="84038"/>
          </a:xfrm>
          <a:prstGeom prst="rect">
            <a:avLst/>
          </a:prstGeom>
        </p:spPr>
      </p:pic>
      <p:pic>
        <p:nvPicPr>
          <p:cNvPr id="1276" name="Image 1274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78"/>
              </a:ext>
            </a:extLst>
          </a:blip>
          <a:stretch>
            <a:fillRect/>
          </a:stretch>
        </p:blipFill>
        <p:spPr>
          <a:xfrm>
            <a:off x="8590764" y="3227983"/>
            <a:ext cx="84540" cy="84038"/>
          </a:xfrm>
          <a:prstGeom prst="rect">
            <a:avLst/>
          </a:prstGeom>
        </p:spPr>
      </p:pic>
      <p:pic>
        <p:nvPicPr>
          <p:cNvPr id="1277" name="Image 1275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1"/>
              </a:ext>
            </a:extLst>
          </a:blip>
          <a:stretch>
            <a:fillRect/>
          </a:stretch>
        </p:blipFill>
        <p:spPr>
          <a:xfrm>
            <a:off x="10495624" y="3004344"/>
            <a:ext cx="84099" cy="84038"/>
          </a:xfrm>
          <a:prstGeom prst="rect">
            <a:avLst/>
          </a:prstGeom>
        </p:spPr>
      </p:pic>
      <p:pic>
        <p:nvPicPr>
          <p:cNvPr id="1278" name="Image 1276" descr=" "/>
          <p:cNvPicPr>
            <a:picLocks noChangeAspect="1"/>
          </p:cNvPicPr>
          <p:nvPr/>
        </p:nvPicPr>
        <p:blipFill>
          <a:blip r:embed="rId765">
            <a:extLst>
              <a:ext uri="{96DAC541-7B7A-43D3-8B79-37D633B846F1}">
                <asvg:svgBlip xmlns:asvg="http://schemas.microsoft.com/office/drawing/2016/SVG/main" r:embed="rId779"/>
              </a:ext>
            </a:extLst>
          </a:blip>
          <a:stretch>
            <a:fillRect/>
          </a:stretch>
        </p:blipFill>
        <p:spPr>
          <a:xfrm>
            <a:off x="10607754" y="3116362"/>
            <a:ext cx="83653" cy="84038"/>
          </a:xfrm>
          <a:prstGeom prst="rect">
            <a:avLst/>
          </a:prstGeom>
        </p:spPr>
      </p:pic>
      <p:pic>
        <p:nvPicPr>
          <p:cNvPr id="1279" name="Image 1277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80"/>
              </a:ext>
            </a:extLst>
          </a:blip>
          <a:stretch>
            <a:fillRect/>
          </a:stretch>
        </p:blipFill>
        <p:spPr>
          <a:xfrm>
            <a:off x="10271369" y="3340100"/>
            <a:ext cx="84099" cy="84038"/>
          </a:xfrm>
          <a:prstGeom prst="rect">
            <a:avLst/>
          </a:prstGeom>
        </p:spPr>
      </p:pic>
      <p:pic>
        <p:nvPicPr>
          <p:cNvPr id="1280" name="Image 1278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0"/>
              </a:ext>
            </a:extLst>
          </a:blip>
          <a:stretch>
            <a:fillRect/>
          </a:stretch>
        </p:blipFill>
        <p:spPr>
          <a:xfrm>
            <a:off x="10159238" y="3452118"/>
            <a:ext cx="84099" cy="84038"/>
          </a:xfrm>
          <a:prstGeom prst="rect">
            <a:avLst/>
          </a:prstGeom>
        </p:spPr>
      </p:pic>
      <p:pic>
        <p:nvPicPr>
          <p:cNvPr id="1281" name="Image 1279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81"/>
              </a:ext>
            </a:extLst>
          </a:blip>
          <a:stretch>
            <a:fillRect/>
          </a:stretch>
        </p:blipFill>
        <p:spPr>
          <a:xfrm>
            <a:off x="11055829" y="3340100"/>
            <a:ext cx="84099" cy="84038"/>
          </a:xfrm>
          <a:prstGeom prst="rect">
            <a:avLst/>
          </a:prstGeom>
        </p:spPr>
      </p:pic>
      <p:pic>
        <p:nvPicPr>
          <p:cNvPr id="1282" name="Image 1280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82"/>
              </a:ext>
            </a:extLst>
          </a:blip>
          <a:stretch>
            <a:fillRect/>
          </a:stretch>
        </p:blipFill>
        <p:spPr>
          <a:xfrm>
            <a:off x="11055829" y="3452118"/>
            <a:ext cx="84099" cy="84038"/>
          </a:xfrm>
          <a:prstGeom prst="rect">
            <a:avLst/>
          </a:prstGeom>
        </p:spPr>
      </p:pic>
      <p:pic>
        <p:nvPicPr>
          <p:cNvPr id="1283" name="Image 1281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67"/>
              </a:ext>
            </a:extLst>
          </a:blip>
          <a:stretch>
            <a:fillRect/>
          </a:stretch>
        </p:blipFill>
        <p:spPr>
          <a:xfrm>
            <a:off x="10719438" y="3227983"/>
            <a:ext cx="84099" cy="84038"/>
          </a:xfrm>
          <a:prstGeom prst="rect">
            <a:avLst/>
          </a:prstGeom>
        </p:spPr>
      </p:pic>
      <p:pic>
        <p:nvPicPr>
          <p:cNvPr id="1284" name="Image 128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83"/>
              </a:ext>
            </a:extLst>
          </a:blip>
          <a:stretch>
            <a:fillRect/>
          </a:stretch>
        </p:blipFill>
        <p:spPr>
          <a:xfrm>
            <a:off x="10833348" y="3116362"/>
            <a:ext cx="84099" cy="84038"/>
          </a:xfrm>
          <a:prstGeom prst="rect">
            <a:avLst/>
          </a:prstGeom>
        </p:spPr>
      </p:pic>
      <p:pic>
        <p:nvPicPr>
          <p:cNvPr id="1285" name="Image 128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84"/>
              </a:ext>
            </a:extLst>
          </a:blip>
          <a:stretch>
            <a:fillRect/>
          </a:stretch>
        </p:blipFill>
        <p:spPr>
          <a:xfrm>
            <a:off x="8254373" y="3116362"/>
            <a:ext cx="84099" cy="84038"/>
          </a:xfrm>
          <a:prstGeom prst="rect">
            <a:avLst/>
          </a:prstGeom>
        </p:spPr>
      </p:pic>
      <p:pic>
        <p:nvPicPr>
          <p:cNvPr id="1286" name="Image 1284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85"/>
              </a:ext>
            </a:extLst>
          </a:blip>
          <a:stretch>
            <a:fillRect/>
          </a:stretch>
        </p:blipFill>
        <p:spPr>
          <a:xfrm>
            <a:off x="8368730" y="3340100"/>
            <a:ext cx="84099" cy="84038"/>
          </a:xfrm>
          <a:prstGeom prst="rect">
            <a:avLst/>
          </a:prstGeom>
        </p:spPr>
      </p:pic>
      <p:pic>
        <p:nvPicPr>
          <p:cNvPr id="1287" name="Image 1285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86"/>
              </a:ext>
            </a:extLst>
          </a:blip>
          <a:stretch>
            <a:fillRect/>
          </a:stretch>
        </p:blipFill>
        <p:spPr>
          <a:xfrm>
            <a:off x="8030118" y="3227983"/>
            <a:ext cx="84099" cy="84038"/>
          </a:xfrm>
          <a:prstGeom prst="rect">
            <a:avLst/>
          </a:prstGeom>
        </p:spPr>
      </p:pic>
      <p:pic>
        <p:nvPicPr>
          <p:cNvPr id="1288" name="Image 128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87"/>
              </a:ext>
            </a:extLst>
          </a:blip>
          <a:stretch>
            <a:fillRect/>
          </a:stretch>
        </p:blipFill>
        <p:spPr>
          <a:xfrm>
            <a:off x="8254373" y="3452118"/>
            <a:ext cx="84099" cy="84038"/>
          </a:xfrm>
          <a:prstGeom prst="rect">
            <a:avLst/>
          </a:prstGeom>
        </p:spPr>
      </p:pic>
      <p:pic>
        <p:nvPicPr>
          <p:cNvPr id="1289" name="Image 1287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88"/>
              </a:ext>
            </a:extLst>
          </a:blip>
          <a:stretch>
            <a:fillRect/>
          </a:stretch>
        </p:blipFill>
        <p:spPr>
          <a:xfrm>
            <a:off x="8142689" y="3452118"/>
            <a:ext cx="84099" cy="84038"/>
          </a:xfrm>
          <a:prstGeom prst="rect">
            <a:avLst/>
          </a:prstGeom>
        </p:spPr>
      </p:pic>
      <p:pic>
        <p:nvPicPr>
          <p:cNvPr id="1290" name="Image 1288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89"/>
              </a:ext>
            </a:extLst>
          </a:blip>
          <a:stretch>
            <a:fillRect/>
          </a:stretch>
        </p:blipFill>
        <p:spPr>
          <a:xfrm>
            <a:off x="7918434" y="3564235"/>
            <a:ext cx="84099" cy="84038"/>
          </a:xfrm>
          <a:prstGeom prst="rect">
            <a:avLst/>
          </a:prstGeom>
        </p:spPr>
      </p:pic>
      <p:pic>
        <p:nvPicPr>
          <p:cNvPr id="1291" name="Image 1289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790"/>
              </a:ext>
            </a:extLst>
          </a:blip>
          <a:stretch>
            <a:fillRect/>
          </a:stretch>
        </p:blipFill>
        <p:spPr>
          <a:xfrm>
            <a:off x="7918434" y="3788370"/>
            <a:ext cx="84099" cy="83641"/>
          </a:xfrm>
          <a:prstGeom prst="rect">
            <a:avLst/>
          </a:prstGeom>
        </p:spPr>
      </p:pic>
      <p:pic>
        <p:nvPicPr>
          <p:cNvPr id="1292" name="Image 1290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91"/>
              </a:ext>
            </a:extLst>
          </a:blip>
          <a:stretch>
            <a:fillRect/>
          </a:stretch>
        </p:blipFill>
        <p:spPr>
          <a:xfrm>
            <a:off x="7022283" y="3004344"/>
            <a:ext cx="83653" cy="84038"/>
          </a:xfrm>
          <a:prstGeom prst="rect">
            <a:avLst/>
          </a:prstGeom>
        </p:spPr>
      </p:pic>
      <p:pic>
        <p:nvPicPr>
          <p:cNvPr id="1293" name="Image 1291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792"/>
              </a:ext>
            </a:extLst>
          </a:blip>
          <a:stretch>
            <a:fillRect/>
          </a:stretch>
        </p:blipFill>
        <p:spPr>
          <a:xfrm>
            <a:off x="6910159" y="3340100"/>
            <a:ext cx="84099" cy="84038"/>
          </a:xfrm>
          <a:prstGeom prst="rect">
            <a:avLst/>
          </a:prstGeom>
        </p:spPr>
      </p:pic>
      <p:pic>
        <p:nvPicPr>
          <p:cNvPr id="1294" name="Image 129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93"/>
              </a:ext>
            </a:extLst>
          </a:blip>
          <a:stretch>
            <a:fillRect/>
          </a:stretch>
        </p:blipFill>
        <p:spPr>
          <a:xfrm>
            <a:off x="7246098" y="3452118"/>
            <a:ext cx="84099" cy="84038"/>
          </a:xfrm>
          <a:prstGeom prst="rect">
            <a:avLst/>
          </a:prstGeom>
        </p:spPr>
      </p:pic>
      <p:pic>
        <p:nvPicPr>
          <p:cNvPr id="1295" name="Image 129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94"/>
              </a:ext>
            </a:extLst>
          </a:blip>
          <a:stretch>
            <a:fillRect/>
          </a:stretch>
        </p:blipFill>
        <p:spPr>
          <a:xfrm>
            <a:off x="6910159" y="3564235"/>
            <a:ext cx="84099" cy="84038"/>
          </a:xfrm>
          <a:prstGeom prst="rect">
            <a:avLst/>
          </a:prstGeom>
        </p:spPr>
      </p:pic>
      <p:pic>
        <p:nvPicPr>
          <p:cNvPr id="1296" name="Image 129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95"/>
              </a:ext>
            </a:extLst>
          </a:blip>
          <a:stretch>
            <a:fillRect/>
          </a:stretch>
        </p:blipFill>
        <p:spPr>
          <a:xfrm>
            <a:off x="7470359" y="3564235"/>
            <a:ext cx="84099" cy="84038"/>
          </a:xfrm>
          <a:prstGeom prst="rect">
            <a:avLst/>
          </a:prstGeom>
        </p:spPr>
      </p:pic>
      <p:pic>
        <p:nvPicPr>
          <p:cNvPr id="1297" name="Image 1295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797"/>
              </a:ext>
            </a:extLst>
          </a:blip>
          <a:stretch>
            <a:fillRect/>
          </a:stretch>
        </p:blipFill>
        <p:spPr>
          <a:xfrm>
            <a:off x="11055829" y="3676352"/>
            <a:ext cx="84099" cy="84038"/>
          </a:xfrm>
          <a:prstGeom prst="rect">
            <a:avLst/>
          </a:prstGeom>
        </p:spPr>
      </p:pic>
      <p:pic>
        <p:nvPicPr>
          <p:cNvPr id="1298" name="Image 129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98"/>
              </a:ext>
            </a:extLst>
          </a:blip>
          <a:stretch>
            <a:fillRect/>
          </a:stretch>
        </p:blipFill>
        <p:spPr>
          <a:xfrm>
            <a:off x="11616922" y="3564235"/>
            <a:ext cx="84099" cy="84038"/>
          </a:xfrm>
          <a:prstGeom prst="rect">
            <a:avLst/>
          </a:prstGeom>
        </p:spPr>
      </p:pic>
      <p:pic>
        <p:nvPicPr>
          <p:cNvPr id="1299" name="Image 1297" descr=" "/>
          <p:cNvPicPr>
            <a:picLocks noChangeAspect="1"/>
          </p:cNvPicPr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799"/>
              </a:ext>
            </a:extLst>
          </a:blip>
          <a:stretch>
            <a:fillRect/>
          </a:stretch>
        </p:blipFill>
        <p:spPr>
          <a:xfrm>
            <a:off x="8030118" y="4459883"/>
            <a:ext cx="84099" cy="84931"/>
          </a:xfrm>
          <a:prstGeom prst="rect">
            <a:avLst/>
          </a:prstGeom>
        </p:spPr>
      </p:pic>
      <p:pic>
        <p:nvPicPr>
          <p:cNvPr id="1300" name="Image 1298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00"/>
              </a:ext>
            </a:extLst>
          </a:blip>
          <a:stretch>
            <a:fillRect/>
          </a:stretch>
        </p:blipFill>
        <p:spPr>
          <a:xfrm>
            <a:off x="8030118" y="5356027"/>
            <a:ext cx="84099" cy="84038"/>
          </a:xfrm>
          <a:prstGeom prst="rect">
            <a:avLst/>
          </a:prstGeom>
        </p:spPr>
      </p:pic>
      <p:pic>
        <p:nvPicPr>
          <p:cNvPr id="1301" name="Image 129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01"/>
              </a:ext>
            </a:extLst>
          </a:blip>
          <a:stretch>
            <a:fillRect/>
          </a:stretch>
        </p:blipFill>
        <p:spPr>
          <a:xfrm>
            <a:off x="8926703" y="5689997"/>
            <a:ext cx="84099" cy="84038"/>
          </a:xfrm>
          <a:prstGeom prst="rect">
            <a:avLst/>
          </a:prstGeom>
        </p:spPr>
      </p:pic>
      <p:pic>
        <p:nvPicPr>
          <p:cNvPr id="1302" name="Image 1300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2"/>
              </a:ext>
            </a:extLst>
          </a:blip>
          <a:stretch>
            <a:fillRect/>
          </a:stretch>
        </p:blipFill>
        <p:spPr>
          <a:xfrm>
            <a:off x="9038833" y="5580162"/>
            <a:ext cx="84099" cy="83641"/>
          </a:xfrm>
          <a:prstGeom prst="rect">
            <a:avLst/>
          </a:prstGeom>
        </p:spPr>
      </p:pic>
      <p:pic>
        <p:nvPicPr>
          <p:cNvPr id="1303" name="Image 1301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3"/>
              </a:ext>
            </a:extLst>
          </a:blip>
          <a:stretch>
            <a:fillRect/>
          </a:stretch>
        </p:blipFill>
        <p:spPr>
          <a:xfrm>
            <a:off x="9150964" y="5580162"/>
            <a:ext cx="84099" cy="83641"/>
          </a:xfrm>
          <a:prstGeom prst="rect">
            <a:avLst/>
          </a:prstGeom>
        </p:spPr>
      </p:pic>
      <p:pic>
        <p:nvPicPr>
          <p:cNvPr id="1304" name="Image 130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04"/>
              </a:ext>
            </a:extLst>
          </a:blip>
          <a:stretch>
            <a:fillRect/>
          </a:stretch>
        </p:blipFill>
        <p:spPr>
          <a:xfrm>
            <a:off x="10943699" y="6028035"/>
            <a:ext cx="84099" cy="84038"/>
          </a:xfrm>
          <a:prstGeom prst="rect">
            <a:avLst/>
          </a:prstGeom>
        </p:spPr>
      </p:pic>
      <p:pic>
        <p:nvPicPr>
          <p:cNvPr id="1305" name="Image 130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05"/>
              </a:ext>
            </a:extLst>
          </a:blip>
          <a:stretch>
            <a:fillRect/>
          </a:stretch>
        </p:blipFill>
        <p:spPr>
          <a:xfrm>
            <a:off x="11167960" y="5915918"/>
            <a:ext cx="83653" cy="84038"/>
          </a:xfrm>
          <a:prstGeom prst="rect">
            <a:avLst/>
          </a:prstGeom>
        </p:spPr>
      </p:pic>
      <p:pic>
        <p:nvPicPr>
          <p:cNvPr id="1306" name="Image 130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06"/>
              </a:ext>
            </a:extLst>
          </a:blip>
          <a:stretch>
            <a:fillRect/>
          </a:stretch>
        </p:blipFill>
        <p:spPr>
          <a:xfrm>
            <a:off x="11839843" y="5356027"/>
            <a:ext cx="83653" cy="84038"/>
          </a:xfrm>
          <a:prstGeom prst="rect">
            <a:avLst/>
          </a:prstGeom>
        </p:spPr>
      </p:pic>
      <p:pic>
        <p:nvPicPr>
          <p:cNvPr id="1307" name="Image 1305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7"/>
              </a:ext>
            </a:extLst>
          </a:blip>
          <a:stretch>
            <a:fillRect/>
          </a:stretch>
        </p:blipFill>
        <p:spPr>
          <a:xfrm>
            <a:off x="12176228" y="5580162"/>
            <a:ext cx="84099" cy="83641"/>
          </a:xfrm>
          <a:prstGeom prst="rect">
            <a:avLst/>
          </a:prstGeom>
        </p:spPr>
      </p:pic>
      <p:pic>
        <p:nvPicPr>
          <p:cNvPr id="1308" name="Image 1306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8"/>
              </a:ext>
            </a:extLst>
          </a:blip>
          <a:stretch>
            <a:fillRect/>
          </a:stretch>
        </p:blipFill>
        <p:spPr>
          <a:xfrm>
            <a:off x="15537885" y="5580162"/>
            <a:ext cx="84099" cy="83641"/>
          </a:xfrm>
          <a:prstGeom prst="rect">
            <a:avLst/>
          </a:prstGeom>
        </p:spPr>
      </p:pic>
      <p:pic>
        <p:nvPicPr>
          <p:cNvPr id="1309" name="Image 1307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7"/>
              </a:ext>
            </a:extLst>
          </a:blip>
          <a:stretch>
            <a:fillRect/>
          </a:stretch>
        </p:blipFill>
        <p:spPr>
          <a:xfrm>
            <a:off x="15425760" y="6252170"/>
            <a:ext cx="84099" cy="83641"/>
          </a:xfrm>
          <a:prstGeom prst="rect">
            <a:avLst/>
          </a:prstGeom>
        </p:spPr>
      </p:pic>
      <p:pic>
        <p:nvPicPr>
          <p:cNvPr id="1310" name="Image 1308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09"/>
              </a:ext>
            </a:extLst>
          </a:blip>
          <a:stretch>
            <a:fillRect/>
          </a:stretch>
        </p:blipFill>
        <p:spPr>
          <a:xfrm>
            <a:off x="14642633" y="6140053"/>
            <a:ext cx="84099" cy="84038"/>
          </a:xfrm>
          <a:prstGeom prst="rect">
            <a:avLst/>
          </a:prstGeom>
        </p:spPr>
      </p:pic>
      <p:pic>
        <p:nvPicPr>
          <p:cNvPr id="1311" name="Image 130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0"/>
              </a:ext>
            </a:extLst>
          </a:blip>
          <a:stretch>
            <a:fillRect/>
          </a:stretch>
        </p:blipFill>
        <p:spPr>
          <a:xfrm>
            <a:off x="14865555" y="6028035"/>
            <a:ext cx="84099" cy="84038"/>
          </a:xfrm>
          <a:prstGeom prst="rect">
            <a:avLst/>
          </a:prstGeom>
        </p:spPr>
      </p:pic>
      <p:pic>
        <p:nvPicPr>
          <p:cNvPr id="1312" name="Image 1310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811"/>
              </a:ext>
            </a:extLst>
          </a:blip>
          <a:stretch>
            <a:fillRect/>
          </a:stretch>
        </p:blipFill>
        <p:spPr>
          <a:xfrm>
            <a:off x="13633025" y="3676352"/>
            <a:ext cx="84099" cy="84038"/>
          </a:xfrm>
          <a:prstGeom prst="rect">
            <a:avLst/>
          </a:prstGeom>
        </p:spPr>
      </p:pic>
      <p:pic>
        <p:nvPicPr>
          <p:cNvPr id="1313" name="Image 1311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2"/>
              </a:ext>
            </a:extLst>
          </a:blip>
          <a:stretch>
            <a:fillRect/>
          </a:stretch>
        </p:blipFill>
        <p:spPr>
          <a:xfrm>
            <a:off x="14081541" y="4012109"/>
            <a:ext cx="84099" cy="84038"/>
          </a:xfrm>
          <a:prstGeom prst="rect">
            <a:avLst/>
          </a:prstGeom>
        </p:spPr>
      </p:pic>
      <p:pic>
        <p:nvPicPr>
          <p:cNvPr id="1314" name="Image 131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3"/>
              </a:ext>
            </a:extLst>
          </a:blip>
          <a:stretch>
            <a:fillRect/>
          </a:stretch>
        </p:blipFill>
        <p:spPr>
          <a:xfrm>
            <a:off x="13858619" y="4012109"/>
            <a:ext cx="84099" cy="84038"/>
          </a:xfrm>
          <a:prstGeom prst="rect">
            <a:avLst/>
          </a:prstGeom>
        </p:spPr>
      </p:pic>
      <p:pic>
        <p:nvPicPr>
          <p:cNvPr id="1315" name="Image 1313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3"/>
              </a:ext>
            </a:extLst>
          </a:blip>
          <a:stretch>
            <a:fillRect/>
          </a:stretch>
        </p:blipFill>
        <p:spPr>
          <a:xfrm>
            <a:off x="13626253" y="4126607"/>
            <a:ext cx="84099" cy="84038"/>
          </a:xfrm>
          <a:prstGeom prst="rect">
            <a:avLst/>
          </a:prstGeom>
        </p:spPr>
      </p:pic>
      <p:pic>
        <p:nvPicPr>
          <p:cNvPr id="1316" name="Image 1314" descr=" "/>
          <p:cNvPicPr>
            <a:picLocks noChangeAspect="1"/>
          </p:cNvPicPr>
          <p:nvPr/>
        </p:nvPicPr>
        <p:blipFill>
          <a:blip r:embed="rId814">
            <a:extLst>
              <a:ext uri="{96DAC541-7B7A-43D3-8B79-37D633B846F1}">
                <asvg:svgBlip xmlns:asvg="http://schemas.microsoft.com/office/drawing/2016/SVG/main" r:embed="rId815"/>
              </a:ext>
            </a:extLst>
          </a:blip>
          <a:stretch>
            <a:fillRect/>
          </a:stretch>
        </p:blipFill>
        <p:spPr>
          <a:xfrm>
            <a:off x="13745149" y="4348262"/>
            <a:ext cx="83653" cy="83641"/>
          </a:xfrm>
          <a:prstGeom prst="rect">
            <a:avLst/>
          </a:prstGeom>
        </p:spPr>
      </p:pic>
      <p:pic>
        <p:nvPicPr>
          <p:cNvPr id="1317" name="Image 1315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6"/>
              </a:ext>
            </a:extLst>
          </a:blip>
          <a:stretch>
            <a:fillRect/>
          </a:stretch>
        </p:blipFill>
        <p:spPr>
          <a:xfrm>
            <a:off x="13968964" y="5131891"/>
            <a:ext cx="84099" cy="84038"/>
          </a:xfrm>
          <a:prstGeom prst="rect">
            <a:avLst/>
          </a:prstGeom>
        </p:spPr>
      </p:pic>
      <p:pic>
        <p:nvPicPr>
          <p:cNvPr id="1318" name="Image 131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17"/>
              </a:ext>
            </a:extLst>
          </a:blip>
          <a:stretch>
            <a:fillRect/>
          </a:stretch>
        </p:blipFill>
        <p:spPr>
          <a:xfrm>
            <a:off x="13858619" y="5131891"/>
            <a:ext cx="84099" cy="84038"/>
          </a:xfrm>
          <a:prstGeom prst="rect">
            <a:avLst/>
          </a:prstGeom>
        </p:spPr>
      </p:pic>
      <p:pic>
        <p:nvPicPr>
          <p:cNvPr id="1319" name="Image 1317" descr=" "/>
          <p:cNvPicPr>
            <a:picLocks noChangeAspect="1"/>
          </p:cNvPicPr>
          <p:nvPr/>
        </p:nvPicPr>
        <p:blipFill>
          <a:blip r:embed="rId818">
            <a:extLst>
              <a:ext uri="{96DAC541-7B7A-43D3-8B79-37D633B846F1}">
                <asvg:svgBlip xmlns:asvg="http://schemas.microsoft.com/office/drawing/2016/SVG/main" r:embed="rId819"/>
              </a:ext>
            </a:extLst>
          </a:blip>
          <a:stretch>
            <a:fillRect/>
          </a:stretch>
        </p:blipFill>
        <p:spPr>
          <a:xfrm>
            <a:off x="13633025" y="4459883"/>
            <a:ext cx="84099" cy="84931"/>
          </a:xfrm>
          <a:prstGeom prst="rect">
            <a:avLst/>
          </a:prstGeom>
        </p:spPr>
      </p:pic>
      <p:pic>
        <p:nvPicPr>
          <p:cNvPr id="1320" name="Image 1318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20"/>
              </a:ext>
            </a:extLst>
          </a:blip>
          <a:stretch>
            <a:fillRect/>
          </a:stretch>
        </p:blipFill>
        <p:spPr>
          <a:xfrm>
            <a:off x="13520895" y="4572000"/>
            <a:ext cx="84099" cy="84038"/>
          </a:xfrm>
          <a:prstGeom prst="rect">
            <a:avLst/>
          </a:prstGeom>
        </p:spPr>
      </p:pic>
      <p:pic>
        <p:nvPicPr>
          <p:cNvPr id="1321" name="Image 131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20"/>
              </a:ext>
            </a:extLst>
          </a:blip>
          <a:stretch>
            <a:fillRect/>
          </a:stretch>
        </p:blipFill>
        <p:spPr>
          <a:xfrm>
            <a:off x="13409577" y="4514354"/>
            <a:ext cx="84099" cy="84038"/>
          </a:xfrm>
          <a:prstGeom prst="rect">
            <a:avLst/>
          </a:prstGeom>
        </p:spPr>
      </p:pic>
      <p:pic>
        <p:nvPicPr>
          <p:cNvPr id="1322" name="Image 1320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1"/>
              </a:ext>
            </a:extLst>
          </a:blip>
          <a:stretch>
            <a:fillRect/>
          </a:stretch>
        </p:blipFill>
        <p:spPr>
          <a:xfrm>
            <a:off x="13520895" y="4236244"/>
            <a:ext cx="84099" cy="84038"/>
          </a:xfrm>
          <a:prstGeom prst="rect">
            <a:avLst/>
          </a:prstGeom>
        </p:spPr>
      </p:pic>
      <p:pic>
        <p:nvPicPr>
          <p:cNvPr id="1323" name="Image 1321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7"/>
              </a:ext>
            </a:extLst>
          </a:blip>
          <a:stretch>
            <a:fillRect/>
          </a:stretch>
        </p:blipFill>
        <p:spPr>
          <a:xfrm>
            <a:off x="13520895" y="4348262"/>
            <a:ext cx="84099" cy="83641"/>
          </a:xfrm>
          <a:prstGeom prst="rect">
            <a:avLst/>
          </a:prstGeom>
        </p:spPr>
      </p:pic>
      <p:pic>
        <p:nvPicPr>
          <p:cNvPr id="1324" name="Image 1322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03"/>
              </a:ext>
            </a:extLst>
          </a:blip>
          <a:stretch>
            <a:fillRect/>
          </a:stretch>
        </p:blipFill>
        <p:spPr>
          <a:xfrm>
            <a:off x="12848565" y="4348262"/>
            <a:ext cx="84099" cy="83641"/>
          </a:xfrm>
          <a:prstGeom prst="rect">
            <a:avLst/>
          </a:prstGeom>
        </p:spPr>
      </p:pic>
      <p:pic>
        <p:nvPicPr>
          <p:cNvPr id="1325" name="Image 1323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2"/>
              </a:ext>
            </a:extLst>
          </a:blip>
          <a:stretch>
            <a:fillRect/>
          </a:stretch>
        </p:blipFill>
        <p:spPr>
          <a:xfrm>
            <a:off x="12736434" y="3899595"/>
            <a:ext cx="84099" cy="84534"/>
          </a:xfrm>
          <a:prstGeom prst="rect">
            <a:avLst/>
          </a:prstGeom>
        </p:spPr>
      </p:pic>
      <p:pic>
        <p:nvPicPr>
          <p:cNvPr id="1326" name="Image 1324" descr=" "/>
          <p:cNvPicPr>
            <a:picLocks noChangeAspect="1"/>
          </p:cNvPicPr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823"/>
              </a:ext>
            </a:extLst>
          </a:blip>
          <a:stretch>
            <a:fillRect/>
          </a:stretch>
        </p:blipFill>
        <p:spPr>
          <a:xfrm>
            <a:off x="11277864" y="3788370"/>
            <a:ext cx="84099" cy="83641"/>
          </a:xfrm>
          <a:prstGeom prst="rect">
            <a:avLst/>
          </a:prstGeom>
        </p:spPr>
      </p:pic>
      <p:pic>
        <p:nvPicPr>
          <p:cNvPr id="1327" name="Image 1325" descr=" "/>
          <p:cNvPicPr>
            <a:picLocks noChangeAspect="1"/>
          </p:cNvPicPr>
          <p:nvPr/>
        </p:nvPicPr>
        <p:blipFill>
          <a:blip r:embed="rId475">
            <a:extLst>
              <a:ext uri="{96DAC541-7B7A-43D3-8B79-37D633B846F1}">
                <asvg:svgBlip xmlns:asvg="http://schemas.microsoft.com/office/drawing/2016/SVG/main" r:embed="rId488"/>
              </a:ext>
            </a:extLst>
          </a:blip>
          <a:stretch>
            <a:fillRect/>
          </a:stretch>
        </p:blipFill>
        <p:spPr>
          <a:xfrm>
            <a:off x="11503898" y="4122341"/>
            <a:ext cx="84099" cy="85824"/>
          </a:xfrm>
          <a:prstGeom prst="rect">
            <a:avLst/>
          </a:prstGeom>
        </p:spPr>
      </p:pic>
      <p:pic>
        <p:nvPicPr>
          <p:cNvPr id="1328" name="Image 1326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4"/>
              </a:ext>
            </a:extLst>
          </a:blip>
          <a:stretch>
            <a:fillRect/>
          </a:stretch>
        </p:blipFill>
        <p:spPr>
          <a:xfrm>
            <a:off x="12848565" y="4236244"/>
            <a:ext cx="84099" cy="84038"/>
          </a:xfrm>
          <a:prstGeom prst="rect">
            <a:avLst/>
          </a:prstGeom>
        </p:spPr>
      </p:pic>
      <p:pic>
        <p:nvPicPr>
          <p:cNvPr id="1329" name="Image 1327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5"/>
              </a:ext>
            </a:extLst>
          </a:blip>
          <a:stretch>
            <a:fillRect/>
          </a:stretch>
        </p:blipFill>
        <p:spPr>
          <a:xfrm>
            <a:off x="12736434" y="4236244"/>
            <a:ext cx="84099" cy="84038"/>
          </a:xfrm>
          <a:prstGeom prst="rect">
            <a:avLst/>
          </a:prstGeom>
        </p:spPr>
      </p:pic>
      <p:pic>
        <p:nvPicPr>
          <p:cNvPr id="1330" name="Image 1328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4"/>
              </a:ext>
            </a:extLst>
          </a:blip>
          <a:stretch>
            <a:fillRect/>
          </a:stretch>
        </p:blipFill>
        <p:spPr>
          <a:xfrm>
            <a:off x="12736732" y="4126607"/>
            <a:ext cx="84099" cy="84038"/>
          </a:xfrm>
          <a:prstGeom prst="rect">
            <a:avLst/>
          </a:prstGeom>
        </p:spPr>
      </p:pic>
      <p:pic>
        <p:nvPicPr>
          <p:cNvPr id="1331" name="Image 1329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24"/>
              </a:ext>
            </a:extLst>
          </a:blip>
          <a:stretch>
            <a:fillRect/>
          </a:stretch>
        </p:blipFill>
        <p:spPr>
          <a:xfrm>
            <a:off x="12622691" y="4126607"/>
            <a:ext cx="84099" cy="84038"/>
          </a:xfrm>
          <a:prstGeom prst="rect">
            <a:avLst/>
          </a:prstGeom>
        </p:spPr>
      </p:pic>
      <p:pic>
        <p:nvPicPr>
          <p:cNvPr id="1332" name="Image 1330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26"/>
              </a:ext>
            </a:extLst>
          </a:blip>
          <a:stretch>
            <a:fillRect/>
          </a:stretch>
        </p:blipFill>
        <p:spPr>
          <a:xfrm>
            <a:off x="11728159" y="4236244"/>
            <a:ext cx="84099" cy="84038"/>
          </a:xfrm>
          <a:prstGeom prst="rect">
            <a:avLst/>
          </a:prstGeom>
        </p:spPr>
      </p:pic>
      <p:pic>
        <p:nvPicPr>
          <p:cNvPr id="1333" name="Image 1331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68"/>
              </a:ext>
            </a:extLst>
          </a:blip>
          <a:stretch>
            <a:fillRect/>
          </a:stretch>
        </p:blipFill>
        <p:spPr>
          <a:xfrm>
            <a:off x="12512173" y="3564235"/>
            <a:ext cx="84099" cy="84038"/>
          </a:xfrm>
          <a:prstGeom prst="rect">
            <a:avLst/>
          </a:prstGeom>
        </p:spPr>
      </p:pic>
      <p:pic>
        <p:nvPicPr>
          <p:cNvPr id="1334" name="Image 1332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27"/>
              </a:ext>
            </a:extLst>
          </a:blip>
          <a:stretch>
            <a:fillRect/>
          </a:stretch>
        </p:blipFill>
        <p:spPr>
          <a:xfrm>
            <a:off x="12400489" y="3564235"/>
            <a:ext cx="84099" cy="84038"/>
          </a:xfrm>
          <a:prstGeom prst="rect">
            <a:avLst/>
          </a:prstGeom>
        </p:spPr>
      </p:pic>
      <p:pic>
        <p:nvPicPr>
          <p:cNvPr id="1335" name="Image 1333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828"/>
              </a:ext>
            </a:extLst>
          </a:blip>
          <a:stretch>
            <a:fillRect/>
          </a:stretch>
        </p:blipFill>
        <p:spPr>
          <a:xfrm>
            <a:off x="11503898" y="3676352"/>
            <a:ext cx="84099" cy="84038"/>
          </a:xfrm>
          <a:prstGeom prst="rect">
            <a:avLst/>
          </a:prstGeom>
        </p:spPr>
      </p:pic>
      <p:pic>
        <p:nvPicPr>
          <p:cNvPr id="1336" name="Image 1334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770"/>
              </a:ext>
            </a:extLst>
          </a:blip>
          <a:stretch>
            <a:fillRect/>
          </a:stretch>
        </p:blipFill>
        <p:spPr>
          <a:xfrm>
            <a:off x="11503898" y="3452118"/>
            <a:ext cx="84099" cy="84038"/>
          </a:xfrm>
          <a:prstGeom prst="rect">
            <a:avLst/>
          </a:prstGeom>
        </p:spPr>
      </p:pic>
      <p:pic>
        <p:nvPicPr>
          <p:cNvPr id="1337" name="Image 1335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29"/>
              </a:ext>
            </a:extLst>
          </a:blip>
          <a:stretch>
            <a:fillRect/>
          </a:stretch>
        </p:blipFill>
        <p:spPr>
          <a:xfrm>
            <a:off x="11728159" y="3564235"/>
            <a:ext cx="84099" cy="84038"/>
          </a:xfrm>
          <a:prstGeom prst="rect">
            <a:avLst/>
          </a:prstGeom>
        </p:spPr>
      </p:pic>
      <p:pic>
        <p:nvPicPr>
          <p:cNvPr id="1338" name="Image 1336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30"/>
              </a:ext>
            </a:extLst>
          </a:blip>
          <a:stretch>
            <a:fillRect/>
          </a:stretch>
        </p:blipFill>
        <p:spPr>
          <a:xfrm>
            <a:off x="11839843" y="3564235"/>
            <a:ext cx="83653" cy="84038"/>
          </a:xfrm>
          <a:prstGeom prst="rect">
            <a:avLst/>
          </a:prstGeom>
        </p:spPr>
      </p:pic>
      <p:pic>
        <p:nvPicPr>
          <p:cNvPr id="1339" name="Image 1337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831"/>
              </a:ext>
            </a:extLst>
          </a:blip>
          <a:stretch>
            <a:fillRect/>
          </a:stretch>
        </p:blipFill>
        <p:spPr>
          <a:xfrm>
            <a:off x="11839843" y="3899595"/>
            <a:ext cx="83653" cy="84534"/>
          </a:xfrm>
          <a:prstGeom prst="rect">
            <a:avLst/>
          </a:prstGeom>
        </p:spPr>
      </p:pic>
      <p:pic>
        <p:nvPicPr>
          <p:cNvPr id="1340" name="Image 1338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832"/>
              </a:ext>
            </a:extLst>
          </a:blip>
          <a:stretch>
            <a:fillRect/>
          </a:stretch>
        </p:blipFill>
        <p:spPr>
          <a:xfrm>
            <a:off x="12064104" y="3676352"/>
            <a:ext cx="84099" cy="84038"/>
          </a:xfrm>
          <a:prstGeom prst="rect">
            <a:avLst/>
          </a:prstGeom>
        </p:spPr>
      </p:pic>
      <p:pic>
        <p:nvPicPr>
          <p:cNvPr id="1341" name="Image 1339" descr=" "/>
          <p:cNvPicPr>
            <a:picLocks noChangeAspect="1"/>
          </p:cNvPicPr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833"/>
              </a:ext>
            </a:extLst>
          </a:blip>
          <a:stretch>
            <a:fillRect/>
          </a:stretch>
        </p:blipFill>
        <p:spPr>
          <a:xfrm>
            <a:off x="12400489" y="3452118"/>
            <a:ext cx="84099" cy="84038"/>
          </a:xfrm>
          <a:prstGeom prst="rect">
            <a:avLst/>
          </a:prstGeom>
        </p:spPr>
      </p:pic>
      <p:pic>
        <p:nvPicPr>
          <p:cNvPr id="1342" name="Image 1340" descr=" "/>
          <p:cNvPicPr>
            <a:picLocks noChangeAspect="1"/>
          </p:cNvPicPr>
          <p:nvPr/>
        </p:nvPicPr>
        <p:blipFill>
          <a:blip r:embed="rId796">
            <a:extLst>
              <a:ext uri="{96DAC541-7B7A-43D3-8B79-37D633B846F1}">
                <asvg:svgBlip xmlns:asvg="http://schemas.microsoft.com/office/drawing/2016/SVG/main" r:embed="rId834"/>
              </a:ext>
            </a:extLst>
          </a:blip>
          <a:stretch>
            <a:fillRect/>
          </a:stretch>
        </p:blipFill>
        <p:spPr>
          <a:xfrm>
            <a:off x="11728159" y="3676352"/>
            <a:ext cx="84099" cy="84038"/>
          </a:xfrm>
          <a:prstGeom prst="rect">
            <a:avLst/>
          </a:prstGeom>
        </p:spPr>
      </p:pic>
      <p:pic>
        <p:nvPicPr>
          <p:cNvPr id="1343" name="Image 1341" descr=" "/>
          <p:cNvPicPr>
            <a:picLocks noChangeAspect="1"/>
          </p:cNvPicPr>
          <p:nvPr/>
        </p:nvPicPr>
        <p:blipFill>
          <a:blip r:embed="rId814">
            <a:extLst>
              <a:ext uri="{96DAC541-7B7A-43D3-8B79-37D633B846F1}">
                <asvg:svgBlip xmlns:asvg="http://schemas.microsoft.com/office/drawing/2016/SVG/main" r:embed="rId835"/>
              </a:ext>
            </a:extLst>
          </a:blip>
          <a:stretch>
            <a:fillRect/>
          </a:stretch>
        </p:blipFill>
        <p:spPr>
          <a:xfrm>
            <a:off x="11839843" y="3788370"/>
            <a:ext cx="83653" cy="83641"/>
          </a:xfrm>
          <a:prstGeom prst="rect">
            <a:avLst/>
          </a:prstGeom>
        </p:spPr>
      </p:pic>
      <p:pic>
        <p:nvPicPr>
          <p:cNvPr id="1344" name="Image 134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836"/>
              </a:ext>
            </a:extLst>
          </a:blip>
          <a:stretch>
            <a:fillRect/>
          </a:stretch>
        </p:blipFill>
        <p:spPr>
          <a:xfrm>
            <a:off x="8030118" y="5019873"/>
            <a:ext cx="84099" cy="84038"/>
          </a:xfrm>
          <a:prstGeom prst="rect">
            <a:avLst/>
          </a:prstGeom>
        </p:spPr>
      </p:pic>
      <p:sp>
        <p:nvSpPr>
          <p:cNvPr id="1353" name="Text 0"/>
          <p:cNvSpPr/>
          <p:nvPr/>
        </p:nvSpPr>
        <p:spPr>
          <a:xfrm>
            <a:off x="711245" y="660400"/>
            <a:ext cx="6435072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ХАРАКТЕРИCТИКИ СЕТИ CDNVIDEO</a:t>
            </a:r>
            <a:endParaRPr lang="en-US" sz="3200" dirty="0"/>
          </a:p>
        </p:txBody>
      </p:sp>
      <p:sp>
        <p:nvSpPr>
          <p:cNvPr id="1354" name="Shape 1"/>
          <p:cNvSpPr/>
          <p:nvPr/>
        </p:nvSpPr>
        <p:spPr>
          <a:xfrm>
            <a:off x="6769526" y="8280400"/>
            <a:ext cx="3251405" cy="419100"/>
          </a:xfrm>
          <a:prstGeom prst="roundRect">
            <a:avLst>
              <a:gd name="adj" fmla="val 150545"/>
            </a:avLst>
          </a:prstGeom>
          <a:solidFill>
            <a:srgbClr val="45326F">
              <a:alpha val="8000"/>
            </a:srgbClr>
          </a:solidFill>
          <a:ln/>
        </p:spPr>
      </p:sp>
      <p:sp>
        <p:nvSpPr>
          <p:cNvPr id="1355" name="Text 2"/>
          <p:cNvSpPr/>
          <p:nvPr/>
        </p:nvSpPr>
        <p:spPr>
          <a:xfrm>
            <a:off x="7099747" y="8382000"/>
            <a:ext cx="2658701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Емкость сети CDNvideo в РФ</a:t>
            </a:r>
            <a:endParaRPr lang="en-US" sz="1600" dirty="0"/>
          </a:p>
        </p:txBody>
      </p:sp>
      <p:sp>
        <p:nvSpPr>
          <p:cNvPr id="1356" name="Shape 3"/>
          <p:cNvSpPr/>
          <p:nvPr/>
        </p:nvSpPr>
        <p:spPr>
          <a:xfrm>
            <a:off x="6363101" y="8280400"/>
            <a:ext cx="406426" cy="406400"/>
          </a:xfrm>
          <a:prstGeom prst="ellipse">
            <a:avLst/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1357" name="Text 4"/>
          <p:cNvSpPr/>
          <p:nvPr/>
        </p:nvSpPr>
        <p:spPr>
          <a:xfrm>
            <a:off x="6363101" y="7620000"/>
            <a:ext cx="2929651" cy="795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dirty="0">
                <a:solidFill>
                  <a:srgbClr val="6432C8">
                    <a:alpha val="100000"/>
                  </a:srgbClr>
                </a:solidFill>
                <a:latin typeface="Beeline Sans Black" pitchFamily="34" charset="0"/>
                <a:ea typeface="Beeline Sans Black" pitchFamily="34" charset="-122"/>
                <a:cs typeface="Beeline Sans Black" pitchFamily="34" charset="-120"/>
              </a:rPr>
              <a:t>8 Тбит/сек</a:t>
            </a:r>
            <a:endParaRPr lang="en-US" sz="4400" dirty="0"/>
          </a:p>
        </p:txBody>
      </p:sp>
      <p:pic>
        <p:nvPicPr>
          <p:cNvPr id="1358" name="Image 1351" descr=" "/>
          <p:cNvPicPr>
            <a:picLocks noChangeAspect="1"/>
          </p:cNvPicPr>
          <p:nvPr/>
        </p:nvPicPr>
        <p:blipFill>
          <a:blip r:embed="rId837"/>
          <a:stretch>
            <a:fillRect/>
          </a:stretch>
        </p:blipFill>
        <p:spPr>
          <a:xfrm>
            <a:off x="6439306" y="8356600"/>
            <a:ext cx="254016" cy="254000"/>
          </a:xfrm>
          <a:prstGeom prst="rect">
            <a:avLst/>
          </a:prstGeom>
        </p:spPr>
      </p:pic>
      <p:pic>
        <p:nvPicPr>
          <p:cNvPr id="1359" name="Image 1352" descr=" "/>
          <p:cNvPicPr>
            <a:picLocks noChangeAspect="1"/>
          </p:cNvPicPr>
          <p:nvPr/>
        </p:nvPicPr>
        <p:blipFill>
          <a:blip r:embed="rId838">
            <a:extLst>
              <a:ext uri="{96DAC541-7B7A-43D3-8B79-37D633B846F1}">
                <asvg:svgBlip xmlns:asvg="http://schemas.microsoft.com/office/drawing/2016/SVG/main" r:embed="rId839"/>
              </a:ext>
            </a:extLst>
          </a:blip>
          <a:stretch>
            <a:fillRect/>
          </a:stretch>
        </p:blipFill>
        <p:spPr>
          <a:xfrm>
            <a:off x="6458357" y="8365034"/>
            <a:ext cx="215914" cy="88900"/>
          </a:xfrm>
          <a:prstGeom prst="rect">
            <a:avLst/>
          </a:prstGeom>
        </p:spPr>
      </p:pic>
      <p:pic>
        <p:nvPicPr>
          <p:cNvPr id="1360" name="Image 1353" descr=" "/>
          <p:cNvPicPr>
            <a:picLocks noChangeAspect="1"/>
          </p:cNvPicPr>
          <p:nvPr/>
        </p:nvPicPr>
        <p:blipFill>
          <a:blip r:embed="rId840">
            <a:extLst>
              <a:ext uri="{96DAC541-7B7A-43D3-8B79-37D633B846F1}">
                <asvg:svgBlip xmlns:asvg="http://schemas.microsoft.com/office/drawing/2016/SVG/main" r:embed="rId841"/>
              </a:ext>
            </a:extLst>
          </a:blip>
          <a:stretch>
            <a:fillRect/>
          </a:stretch>
        </p:blipFill>
        <p:spPr>
          <a:xfrm>
            <a:off x="6458357" y="8470900"/>
            <a:ext cx="215914" cy="57150"/>
          </a:xfrm>
          <a:prstGeom prst="rect">
            <a:avLst/>
          </a:prstGeom>
        </p:spPr>
      </p:pic>
      <p:pic>
        <p:nvPicPr>
          <p:cNvPr id="1361" name="Image 1354" descr=" "/>
          <p:cNvPicPr>
            <a:picLocks noChangeAspect="1"/>
          </p:cNvPicPr>
          <p:nvPr/>
        </p:nvPicPr>
        <p:blipFill>
          <a:blip r:embed="rId842">
            <a:extLst>
              <a:ext uri="{96DAC541-7B7A-43D3-8B79-37D633B846F1}">
                <asvg:svgBlip xmlns:asvg="http://schemas.microsoft.com/office/drawing/2016/SVG/main" r:embed="rId843"/>
              </a:ext>
            </a:extLst>
          </a:blip>
          <a:stretch>
            <a:fillRect/>
          </a:stretch>
        </p:blipFill>
        <p:spPr>
          <a:xfrm>
            <a:off x="6458357" y="8396784"/>
            <a:ext cx="215914" cy="205284"/>
          </a:xfrm>
          <a:prstGeom prst="rect">
            <a:avLst/>
          </a:prstGeom>
        </p:spPr>
      </p:pic>
      <p:sp>
        <p:nvSpPr>
          <p:cNvPr id="1362" name="Shape 5"/>
          <p:cNvSpPr/>
          <p:nvPr/>
        </p:nvSpPr>
        <p:spPr>
          <a:xfrm>
            <a:off x="11443421" y="8280400"/>
            <a:ext cx="3251405" cy="419100"/>
          </a:xfrm>
          <a:prstGeom prst="roundRect">
            <a:avLst>
              <a:gd name="adj" fmla="val 150545"/>
            </a:avLst>
          </a:prstGeom>
          <a:solidFill>
            <a:srgbClr val="45326F">
              <a:alpha val="8000"/>
            </a:srgbClr>
          </a:solidFill>
          <a:ln/>
        </p:spPr>
      </p:sp>
      <p:sp>
        <p:nvSpPr>
          <p:cNvPr id="1363" name="Text 6"/>
          <p:cNvSpPr/>
          <p:nvPr/>
        </p:nvSpPr>
        <p:spPr>
          <a:xfrm>
            <a:off x="11792693" y="8382000"/>
            <a:ext cx="2620598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Доступность сети CDNvideo</a:t>
            </a:r>
            <a:endParaRPr lang="en-US" sz="1600" dirty="0"/>
          </a:p>
        </p:txBody>
      </p:sp>
      <p:sp>
        <p:nvSpPr>
          <p:cNvPr id="1364" name="Shape 7"/>
          <p:cNvSpPr/>
          <p:nvPr/>
        </p:nvSpPr>
        <p:spPr>
          <a:xfrm>
            <a:off x="11036995" y="8280400"/>
            <a:ext cx="406426" cy="406400"/>
          </a:xfrm>
          <a:prstGeom prst="ellipse">
            <a:avLst/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1365" name="Text 8"/>
          <p:cNvSpPr/>
          <p:nvPr/>
        </p:nvSpPr>
        <p:spPr>
          <a:xfrm>
            <a:off x="11036995" y="7620000"/>
            <a:ext cx="2408918" cy="795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dirty="0">
                <a:solidFill>
                  <a:srgbClr val="6432C8">
                    <a:alpha val="100000"/>
                  </a:srgbClr>
                </a:solidFill>
                <a:latin typeface="Beeline Sans Black" pitchFamily="34" charset="0"/>
                <a:ea typeface="Beeline Sans Black" pitchFamily="34" charset="-122"/>
                <a:cs typeface="Beeline Sans Black" pitchFamily="34" charset="-120"/>
              </a:rPr>
              <a:t>99,99+ %</a:t>
            </a:r>
            <a:endParaRPr lang="en-US" sz="4400" dirty="0"/>
          </a:p>
        </p:txBody>
      </p:sp>
      <p:pic>
        <p:nvPicPr>
          <p:cNvPr id="1366" name="Image 1355" descr=" "/>
          <p:cNvPicPr>
            <a:picLocks noChangeAspect="1"/>
          </p:cNvPicPr>
          <p:nvPr/>
        </p:nvPicPr>
        <p:blipFill>
          <a:blip r:embed="rId837"/>
          <a:stretch>
            <a:fillRect/>
          </a:stretch>
        </p:blipFill>
        <p:spPr>
          <a:xfrm>
            <a:off x="11113200" y="8356600"/>
            <a:ext cx="254016" cy="254000"/>
          </a:xfrm>
          <a:prstGeom prst="rect">
            <a:avLst/>
          </a:prstGeom>
        </p:spPr>
      </p:pic>
      <p:pic>
        <p:nvPicPr>
          <p:cNvPr id="1367" name="Image 1356" descr=" "/>
          <p:cNvPicPr>
            <a:picLocks noChangeAspect="1"/>
          </p:cNvPicPr>
          <p:nvPr/>
        </p:nvPicPr>
        <p:blipFill>
          <a:blip r:embed="rId844">
            <a:extLst>
              <a:ext uri="{96DAC541-7B7A-43D3-8B79-37D633B846F1}">
                <asvg:svgBlip xmlns:asvg="http://schemas.microsoft.com/office/drawing/2016/SVG/main" r:embed="rId845"/>
              </a:ext>
            </a:extLst>
          </a:blip>
          <a:stretch>
            <a:fillRect/>
          </a:stretch>
        </p:blipFill>
        <p:spPr>
          <a:xfrm>
            <a:off x="11121665" y="8365034"/>
            <a:ext cx="237080" cy="237034"/>
          </a:xfrm>
          <a:prstGeom prst="rect">
            <a:avLst/>
          </a:prstGeom>
        </p:spPr>
      </p:pic>
      <p:pic>
        <p:nvPicPr>
          <p:cNvPr id="1368" name="Image 1357" descr=" "/>
          <p:cNvPicPr>
            <a:picLocks noChangeAspect="1"/>
          </p:cNvPicPr>
          <p:nvPr/>
        </p:nvPicPr>
        <p:blipFill>
          <a:blip r:embed="rId846">
            <a:extLst>
              <a:ext uri="{96DAC541-7B7A-43D3-8B79-37D633B846F1}">
                <asvg:svgBlip xmlns:asvg="http://schemas.microsoft.com/office/drawing/2016/SVG/main" r:embed="rId847"/>
              </a:ext>
            </a:extLst>
          </a:blip>
          <a:stretch>
            <a:fillRect/>
          </a:stretch>
        </p:blipFill>
        <p:spPr>
          <a:xfrm>
            <a:off x="11185169" y="8449766"/>
            <a:ext cx="110072" cy="67766"/>
          </a:xfrm>
          <a:prstGeom prst="rect">
            <a:avLst/>
          </a:prstGeom>
        </p:spPr>
      </p:pic>
      <p:sp>
        <p:nvSpPr>
          <p:cNvPr id="1369" name="Shape 9"/>
          <p:cNvSpPr/>
          <p:nvPr/>
        </p:nvSpPr>
        <p:spPr>
          <a:xfrm>
            <a:off x="304818" y="2082800"/>
            <a:ext cx="5554401" cy="2908994"/>
          </a:xfrm>
          <a:prstGeom prst="roundRect">
            <a:avLst>
              <a:gd name="adj" fmla="val 10410"/>
            </a:avLst>
          </a:prstGeom>
          <a:solidFill>
            <a:srgbClr val="090B16">
              <a:alpha val="90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370" name="Text 10"/>
          <p:cNvSpPr/>
          <p:nvPr/>
        </p:nvSpPr>
        <p:spPr>
          <a:xfrm>
            <a:off x="558835" y="2336800"/>
            <a:ext cx="5230478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Какие возможности </a:t>
            </a:r>
            <a:r>
              <a:rPr lang="en-US" sz="2800" dirty="0" err="1">
                <a:solidFill>
                  <a:srgbClr val="FBFBF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дает</a:t>
            </a: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CDN</a:t>
            </a:r>
            <a:r>
              <a:rPr lang="ru-RU" sz="2800" dirty="0">
                <a:solidFill>
                  <a:srgbClr val="FBFBF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?</a:t>
            </a:r>
            <a:endParaRPr lang="en-US" sz="2800" dirty="0"/>
          </a:p>
        </p:txBody>
      </p:sp>
      <p:sp>
        <p:nvSpPr>
          <p:cNvPr id="1371" name="Text 11"/>
          <p:cNvSpPr/>
          <p:nvPr/>
        </p:nvSpPr>
        <p:spPr>
          <a:xfrm>
            <a:off x="546457" y="2932840"/>
            <a:ext cx="4792435" cy="1750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Увеличивает скорость загрузки сайтов и приложений интернет-магазинов, повышает место в </a:t>
            </a:r>
            <a:r>
              <a:rPr lang="en-US" sz="16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поисковой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16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выдаче</a:t>
            </a:r>
            <a:r>
              <a:rPr lang="ru-RU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(</a:t>
            </a:r>
            <a:r>
              <a:rPr lang="en-US" sz="16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т.к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. скорость загрузки сайта влияет </a:t>
            </a:r>
            <a:r>
              <a:rPr lang="en-US" sz="16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SEO</a:t>
            </a:r>
            <a:r>
              <a:rPr lang="ru-RU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)</a:t>
            </a:r>
          </a:p>
          <a:p>
            <a:pPr marL="0" indent="0" algn="l">
              <a:buNone/>
            </a:pPr>
            <a:endParaRPr lang="ru-RU" sz="1600" dirty="0">
              <a:solidFill>
                <a:srgbClr val="FBFBFB">
                  <a:alpha val="100000"/>
                </a:srgbClr>
              </a:solidFill>
              <a:ea typeface="Beeline Sans Regular" pitchFamily="34" charset="-122"/>
            </a:endParaRPr>
          </a:p>
          <a:p>
            <a:r>
              <a:rPr lang="ru-RU" sz="1600" dirty="0">
                <a:solidFill>
                  <a:srgbClr val="FBFBFB">
                    <a:alpha val="100000"/>
                  </a:srgbClr>
                </a:solidFill>
                <a:ea typeface="Beeline Sans Regular" pitchFamily="34" charset="-122"/>
              </a:rPr>
              <a:t>При стриминге использование 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ea typeface="Beeline Sans Regular" pitchFamily="34" charset="-122"/>
              </a:rPr>
              <a:t>CDN</a:t>
            </a:r>
            <a:r>
              <a:rPr lang="ru-RU" sz="1600" dirty="0">
                <a:solidFill>
                  <a:srgbClr val="FBFBFB">
                    <a:alpha val="100000"/>
                  </a:srgbClr>
                </a:solidFill>
                <a:ea typeface="Beeline Sans Regular" pitchFamily="34" charset="-122"/>
              </a:rPr>
              <a:t> гарантирует высокую скорость загрузки видео без обрывов</a:t>
            </a:r>
          </a:p>
          <a:p>
            <a:r>
              <a:rPr lang="ru-RU" sz="1600" dirty="0">
                <a:solidFill>
                  <a:srgbClr val="FBFBFB">
                    <a:alpha val="100000"/>
                  </a:srgbClr>
                </a:solidFill>
                <a:ea typeface="Beeline Sans Regular" pitchFamily="34" charset="-122"/>
              </a:rPr>
              <a:t>и буферизации.</a:t>
            </a:r>
            <a:endParaRPr lang="en-US" sz="1600" dirty="0">
              <a:solidFill>
                <a:srgbClr val="FBFBFB">
                  <a:alpha val="100000"/>
                </a:srgbClr>
              </a:solidFill>
              <a:latin typeface="Beeline Sans Regular" pitchFamily="34" charset="0"/>
              <a:ea typeface="Beeline Sans Regular" pitchFamily="34" charset="-122"/>
            </a:endParaRPr>
          </a:p>
        </p:txBody>
      </p:sp>
      <p:sp>
        <p:nvSpPr>
          <p:cNvPr id="1372" name="Shape 12"/>
          <p:cNvSpPr/>
          <p:nvPr/>
        </p:nvSpPr>
        <p:spPr>
          <a:xfrm>
            <a:off x="531091" y="5647266"/>
            <a:ext cx="4966013" cy="1397000"/>
          </a:xfrm>
          <a:prstGeom prst="rect">
            <a:avLst/>
          </a:prstGeom>
          <a:noFill/>
          <a:ln/>
        </p:spPr>
      </p:sp>
      <p:sp>
        <p:nvSpPr>
          <p:cNvPr id="1373" name="Text 13"/>
          <p:cNvSpPr/>
          <p:nvPr/>
        </p:nvSpPr>
        <p:spPr>
          <a:xfrm>
            <a:off x="531091" y="5621865"/>
            <a:ext cx="5902962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 err="1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Узлы</a:t>
            </a:r>
            <a:r>
              <a:rPr lang="en-US" sz="28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</a:t>
            </a:r>
            <a:r>
              <a:rPr lang="ru-RU" sz="28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собственной </a:t>
            </a:r>
            <a:r>
              <a:rPr lang="en-US" sz="2800" dirty="0" err="1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сети</a:t>
            </a:r>
            <a:r>
              <a:rPr lang="en-US" sz="28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CDNvideo</a:t>
            </a:r>
            <a:endParaRPr lang="en-US" sz="2800" dirty="0"/>
          </a:p>
        </p:txBody>
      </p:sp>
      <p:sp>
        <p:nvSpPr>
          <p:cNvPr id="1374" name="Text 14"/>
          <p:cNvSpPr/>
          <p:nvPr/>
        </p:nvSpPr>
        <p:spPr>
          <a:xfrm>
            <a:off x="531091" y="6138331"/>
            <a:ext cx="5033750" cy="931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Узлы установлены в </a:t>
            </a: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24 городах России</a:t>
            </a: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, а также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 Беларуси, Казахстане, Китае, Молдавии, Германии, Нидерландах, США, Азербайджане, Армении, Израиле, Узбекистане, Киргизии, Сингапуре.</a:t>
            </a:r>
            <a:endParaRPr lang="en-US" sz="1600" dirty="0"/>
          </a:p>
        </p:txBody>
      </p:sp>
      <p:sp>
        <p:nvSpPr>
          <p:cNvPr id="1375" name="Shape 15"/>
          <p:cNvSpPr/>
          <p:nvPr/>
        </p:nvSpPr>
        <p:spPr>
          <a:xfrm>
            <a:off x="543792" y="7454899"/>
            <a:ext cx="4966013" cy="1397000"/>
          </a:xfrm>
          <a:prstGeom prst="rect">
            <a:avLst/>
          </a:prstGeom>
          <a:noFill/>
          <a:ln/>
        </p:spPr>
      </p:sp>
      <p:sp>
        <p:nvSpPr>
          <p:cNvPr id="1376" name="Text 16"/>
          <p:cNvSpPr/>
          <p:nvPr/>
        </p:nvSpPr>
        <p:spPr>
          <a:xfrm>
            <a:off x="543792" y="7412564"/>
            <a:ext cx="5084554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800" dirty="0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Расширенное п</a:t>
            </a:r>
            <a:r>
              <a:rPr lang="en-US" sz="2800" dirty="0" err="1">
                <a:solidFill>
                  <a:srgbClr val="13171B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окрытие</a:t>
            </a:r>
            <a:endParaRPr lang="en-US" sz="2800" dirty="0"/>
          </a:p>
        </p:txBody>
      </p:sp>
      <p:sp>
        <p:nvSpPr>
          <p:cNvPr id="1377" name="Text 17"/>
          <p:cNvSpPr/>
          <p:nvPr/>
        </p:nvSpPr>
        <p:spPr>
          <a:xfrm>
            <a:off x="543792" y="7945964"/>
            <a:ext cx="5033750" cy="931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600" dirty="0">
                <a:latin typeface="Beeline Sans Medium" panose="020B0600040202020204" pitchFamily="34" charset="-52"/>
                <a:ea typeface="Beeline Sans Regular"/>
                <a:cs typeface="Beeline Sans Bold" pitchFamily="34" charset="-120"/>
              </a:rPr>
              <a:t>Также клиентам </a:t>
            </a:r>
            <a:r>
              <a:rPr lang="en-US" sz="1600" dirty="0" err="1">
                <a:latin typeface="Beeline Sans Regular"/>
                <a:ea typeface="Beeline Sans Regular"/>
                <a:cs typeface="Beeline Sans Bold" pitchFamily="34" charset="-120"/>
              </a:rPr>
              <a:t>CDNvideo</a:t>
            </a:r>
            <a:r>
              <a:rPr lang="en-US" sz="1600" dirty="0">
                <a:latin typeface="Beeline Sans Regular"/>
                <a:ea typeface="Beeline Sans Regular"/>
                <a:cs typeface="Beeline Sans Bold" pitchFamily="34" charset="-120"/>
              </a:rPr>
              <a:t> </a:t>
            </a:r>
            <a:r>
              <a:rPr lang="ru-RU" sz="1600" dirty="0">
                <a:latin typeface="Beeline Sans Medium" panose="020B0600040202020204" pitchFamily="34" charset="-52"/>
                <a:ea typeface="Beeline Sans Regular"/>
                <a:cs typeface="Beeline Sans Bold" pitchFamily="34" charset="-120"/>
              </a:rPr>
              <a:t>доступны </a:t>
            </a:r>
            <a:r>
              <a:rPr lang="ru-RU" sz="1600" dirty="0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б</a:t>
            </a:r>
            <a:r>
              <a:rPr lang="en-US" sz="1600" dirty="0" err="1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олее</a:t>
            </a: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 </a:t>
            </a:r>
            <a:r>
              <a:rPr lang="ru-RU" sz="1600" dirty="0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860</a:t>
            </a: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00 </a:t>
            </a:r>
            <a:r>
              <a:rPr lang="en-US" sz="1600" dirty="0" err="1">
                <a:solidFill>
                  <a:srgbClr val="6432C8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серверов</a:t>
            </a:r>
            <a:r>
              <a:rPr lang="ru-RU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партнерской сети </a:t>
            </a:r>
            <a:r>
              <a:rPr lang="en-US" sz="1600" dirty="0" err="1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CDNvideo</a:t>
            </a:r>
            <a:r>
              <a:rPr lang="ru-RU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,</a:t>
            </a: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1600" dirty="0" err="1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расположен</a:t>
            </a:r>
            <a:r>
              <a:rPr lang="ru-RU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</a:t>
            </a: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ы</a:t>
            </a:r>
            <a:r>
              <a:rPr lang="ru-RU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х</a:t>
            </a: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на </a:t>
            </a:r>
            <a:r>
              <a:rPr lang="en-US" sz="1600" dirty="0" err="1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всех</a:t>
            </a:r>
            <a:r>
              <a:rPr lang="en-US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1600" dirty="0" err="1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континентах</a:t>
            </a:r>
            <a:r>
              <a:rPr lang="ru-RU" sz="1600" dirty="0">
                <a:solidFill>
                  <a:srgbClr val="13171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мира</a:t>
            </a:r>
            <a:endParaRPr lang="en-US" sz="1600" dirty="0"/>
          </a:p>
        </p:txBody>
      </p:sp>
      <p:pic>
        <p:nvPicPr>
          <p:cNvPr id="1378" name="Рисунок 1377">
            <a:extLst>
              <a:ext uri="{FF2B5EF4-FFF2-40B4-BE49-F238E27FC236}">
                <a16:creationId xmlns:a16="http://schemas.microsoft.com/office/drawing/2014/main" id="{612FE4A4-94AD-4DC0-9FCD-13E5666B3162}"/>
              </a:ext>
            </a:extLst>
          </p:cNvPr>
          <p:cNvPicPr>
            <a:picLocks noChangeAspect="1"/>
          </p:cNvPicPr>
          <p:nvPr/>
        </p:nvPicPr>
        <p:blipFill>
          <a:blip r:embed="rId848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48" y="4241800"/>
            <a:ext cx="7569677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ИИ-РАЗРАБОТКИ CDNVIDEO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FB72601F-92AC-4FD0-A1C5-393CF5B4C58E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Image 0" descr=" ">
            <a:extLst>
              <a:ext uri="{FF2B5EF4-FFF2-40B4-BE49-F238E27FC236}">
                <a16:creationId xmlns:a16="http://schemas.microsoft.com/office/drawing/2014/main" id="{D4B46245-0D2E-448F-AF66-15C1190F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11245" y="558800"/>
            <a:ext cx="11070864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ИИ-АВАТАР</a:t>
            </a:r>
            <a:endParaRPr lang="en-US" sz="3200" dirty="0"/>
          </a:p>
        </p:txBody>
      </p:sp>
      <p:sp>
        <p:nvSpPr>
          <p:cNvPr id="12" name="Text 1"/>
          <p:cNvSpPr/>
          <p:nvPr/>
        </p:nvSpPr>
        <p:spPr>
          <a:xfrm>
            <a:off x="711245" y="1003300"/>
            <a:ext cx="11938752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ОБЩЕНИЕ</a:t>
            </a:r>
            <a:r>
              <a:rPr lang="ru-RU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ПО ВИДЕО С ВИРТУАЛЬНЫМ ПРОДАВЦОВ ИЛИ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СТРИМ</a:t>
            </a:r>
            <a:r>
              <a:rPr lang="ru-RU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Ы</a:t>
            </a: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О ТОВАРАХ</a:t>
            </a:r>
            <a:endParaRPr lang="en-US" sz="1600" dirty="0"/>
          </a:p>
        </p:txBody>
      </p:sp>
      <p:pic>
        <p:nvPicPr>
          <p:cNvPr id="13" name="Image 9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19" y="1778000"/>
            <a:ext cx="5004115" cy="6883400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558835" y="2032000"/>
            <a:ext cx="3052426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Аватар в телефоне</a:t>
            </a:r>
            <a:endParaRPr lang="en-US" sz="2800" dirty="0"/>
          </a:p>
        </p:txBody>
      </p:sp>
      <p:sp>
        <p:nvSpPr>
          <p:cNvPr id="15" name="Text 3"/>
          <p:cNvSpPr/>
          <p:nvPr/>
        </p:nvSpPr>
        <p:spPr>
          <a:xfrm>
            <a:off x="558835" y="2565400"/>
            <a:ext cx="4572288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Можно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сделать стрим, рассказывающий о товарах в</a:t>
            </a: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прямо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</a:t>
            </a: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эфир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е, и поставить его на главную страницу интернет-магазина</a:t>
            </a:r>
            <a:endParaRPr lang="en-US" sz="1800" dirty="0"/>
          </a:p>
        </p:txBody>
      </p:sp>
      <p:pic>
        <p:nvPicPr>
          <p:cNvPr id="16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198" y="3568700"/>
            <a:ext cx="2489357" cy="4838700"/>
          </a:xfrm>
          <a:prstGeom prst="rect">
            <a:avLst/>
          </a:prstGeom>
        </p:spPr>
      </p:pic>
      <p:pic>
        <p:nvPicPr>
          <p:cNvPr id="17" name="Image 11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403" y="4457700"/>
            <a:ext cx="2336947" cy="3352800"/>
          </a:xfrm>
          <a:prstGeom prst="rect">
            <a:avLst/>
          </a:prstGeom>
        </p:spPr>
      </p:pic>
      <p:pic>
        <p:nvPicPr>
          <p:cNvPr id="18" name="Image 12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950" y="1778000"/>
            <a:ext cx="5004115" cy="6883400"/>
          </a:xfrm>
          <a:prstGeom prst="rect">
            <a:avLst/>
          </a:prstGeom>
        </p:spPr>
      </p:pic>
      <p:sp>
        <p:nvSpPr>
          <p:cNvPr id="19" name="Text 4"/>
          <p:cNvSpPr/>
          <p:nvPr/>
        </p:nvSpPr>
        <p:spPr>
          <a:xfrm>
            <a:off x="5816966" y="2032000"/>
            <a:ext cx="4614624" cy="880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Аватар в окне чата компьютера</a:t>
            </a:r>
            <a:endParaRPr lang="en-US" sz="2800" dirty="0"/>
          </a:p>
        </p:txBody>
      </p:sp>
      <p:sp>
        <p:nvSpPr>
          <p:cNvPr id="20" name="Text 5"/>
          <p:cNvSpPr/>
          <p:nvPr/>
        </p:nvSpPr>
        <p:spPr>
          <a:xfrm>
            <a:off x="5816966" y="2946400"/>
            <a:ext cx="4572288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Можно</a:t>
            </a: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интегрировать Аватара с базой знаний о товарах</a:t>
            </a: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и 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сделать </a:t>
            </a: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Аватара</a:t>
            </a: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продавцом-</a:t>
            </a: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консультант</a:t>
            </a:r>
            <a:r>
              <a:rPr lang="ru-RU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ом</a:t>
            </a:r>
            <a:r>
              <a:rPr lang="ru-RU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онлайн-магазина.</a:t>
            </a:r>
            <a:endParaRPr lang="en-US" sz="1800" dirty="0"/>
          </a:p>
        </p:txBody>
      </p:sp>
      <p:pic>
        <p:nvPicPr>
          <p:cNvPr id="21" name="Image 1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6966" y="8326041"/>
            <a:ext cx="4496083" cy="77490"/>
          </a:xfrm>
          <a:prstGeom prst="rect">
            <a:avLst/>
          </a:prstGeom>
        </p:spPr>
      </p:pic>
      <p:pic>
        <p:nvPicPr>
          <p:cNvPr id="22" name="Image 14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0632" y="5812730"/>
            <a:ext cx="3648739" cy="2444452"/>
          </a:xfrm>
          <a:prstGeom prst="rect">
            <a:avLst/>
          </a:prstGeom>
        </p:spPr>
      </p:pic>
      <p:pic>
        <p:nvPicPr>
          <p:cNvPr id="23" name="Image 15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53606" y="5825629"/>
            <a:ext cx="3622804" cy="2431554"/>
          </a:xfrm>
          <a:prstGeom prst="rect">
            <a:avLst/>
          </a:prstGeom>
        </p:spPr>
      </p:pic>
      <p:pic>
        <p:nvPicPr>
          <p:cNvPr id="24" name="Image 16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6966" y="8257084"/>
            <a:ext cx="4496083" cy="86122"/>
          </a:xfrm>
          <a:prstGeom prst="rect">
            <a:avLst/>
          </a:prstGeom>
        </p:spPr>
      </p:pic>
      <p:pic>
        <p:nvPicPr>
          <p:cNvPr id="25" name="Image 17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1869" y="8257084"/>
            <a:ext cx="726290" cy="60226"/>
          </a:xfrm>
          <a:prstGeom prst="rect">
            <a:avLst/>
          </a:prstGeom>
        </p:spPr>
      </p:pic>
      <p:pic>
        <p:nvPicPr>
          <p:cNvPr id="26" name="Image 18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53606" y="8176518"/>
            <a:ext cx="3622804" cy="6350"/>
          </a:xfrm>
          <a:prstGeom prst="rect">
            <a:avLst/>
          </a:prstGeom>
        </p:spPr>
      </p:pic>
      <p:pic>
        <p:nvPicPr>
          <p:cNvPr id="27" name="Image 19" descr=" 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44397" y="5984875"/>
            <a:ext cx="3441235" cy="2134622"/>
          </a:xfrm>
          <a:prstGeom prst="rect">
            <a:avLst/>
          </a:prstGeom>
        </p:spPr>
      </p:pic>
      <p:pic>
        <p:nvPicPr>
          <p:cNvPr id="28" name="Image 20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62368" y="6975475"/>
            <a:ext cx="640200" cy="1028700"/>
          </a:xfrm>
          <a:prstGeom prst="rect">
            <a:avLst/>
          </a:prstGeom>
        </p:spPr>
      </p:pic>
      <p:pic>
        <p:nvPicPr>
          <p:cNvPr id="29" name="Image 21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039061" y="5881489"/>
            <a:ext cx="51882" cy="51693"/>
          </a:xfrm>
          <a:prstGeom prst="rect">
            <a:avLst/>
          </a:prstGeom>
        </p:spPr>
      </p:pic>
      <p:pic>
        <p:nvPicPr>
          <p:cNvPr id="30" name="Image 22" descr=" 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21082" y="1778000"/>
            <a:ext cx="5004115" cy="6883400"/>
          </a:xfrm>
          <a:prstGeom prst="rect">
            <a:avLst/>
          </a:prstGeom>
        </p:spPr>
      </p:pic>
      <p:sp>
        <p:nvSpPr>
          <p:cNvPr id="31" name="Text 6"/>
          <p:cNvSpPr/>
          <p:nvPr/>
        </p:nvSpPr>
        <p:spPr>
          <a:xfrm>
            <a:off x="11075098" y="2032000"/>
            <a:ext cx="3179434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Аватар в терминале</a:t>
            </a:r>
            <a:endParaRPr lang="en-US" sz="2800" dirty="0"/>
          </a:p>
        </p:txBody>
      </p:sp>
      <p:sp>
        <p:nvSpPr>
          <p:cNvPr id="32" name="Text 7"/>
          <p:cNvSpPr/>
          <p:nvPr/>
        </p:nvSpPr>
        <p:spPr>
          <a:xfrm>
            <a:off x="11075098" y="2565400"/>
            <a:ext cx="4572288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Можно установить терминал с аватаром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 </a:t>
            </a:r>
            <a:r>
              <a:rPr lang="en-US" sz="1800" dirty="0" err="1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офлайн-точке</a:t>
            </a:r>
            <a:r>
              <a:rPr lang="ru-RU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продаж</a:t>
            </a:r>
            <a:endParaRPr lang="en-US" sz="1800" dirty="0"/>
          </a:p>
        </p:txBody>
      </p:sp>
      <p:pic>
        <p:nvPicPr>
          <p:cNvPr id="33" name="Image 23" descr=" 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583130" y="4102100"/>
            <a:ext cx="3467318" cy="368300"/>
          </a:xfrm>
          <a:prstGeom prst="rect">
            <a:avLst/>
          </a:prstGeom>
        </p:spPr>
      </p:pic>
      <p:pic>
        <p:nvPicPr>
          <p:cNvPr id="34" name="Image 24" descr=" 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506925" y="5435600"/>
            <a:ext cx="1143072" cy="342900"/>
          </a:xfrm>
          <a:prstGeom prst="rect">
            <a:avLst/>
          </a:prstGeom>
        </p:spPr>
      </p:pic>
      <p:pic>
        <p:nvPicPr>
          <p:cNvPr id="35" name="Image 25" descr=" 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4273690" y="5435600"/>
            <a:ext cx="647741" cy="342900"/>
          </a:xfrm>
          <a:prstGeom prst="rect">
            <a:avLst/>
          </a:prstGeom>
        </p:spPr>
      </p:pic>
      <p:pic>
        <p:nvPicPr>
          <p:cNvPr id="36" name="Image 26" descr=" 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753747" y="4693741"/>
            <a:ext cx="664398" cy="664369"/>
          </a:xfrm>
          <a:prstGeom prst="rect">
            <a:avLst/>
          </a:prstGeom>
        </p:spPr>
      </p:pic>
      <p:pic>
        <p:nvPicPr>
          <p:cNvPr id="37" name="Image 27" descr=" 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829952" y="4769941"/>
            <a:ext cx="508032" cy="508000"/>
          </a:xfrm>
          <a:prstGeom prst="rect">
            <a:avLst/>
          </a:prstGeom>
        </p:spPr>
      </p:pic>
      <p:pic>
        <p:nvPicPr>
          <p:cNvPr id="38" name="Image 28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1913350" y="4851400"/>
            <a:ext cx="342922" cy="342900"/>
          </a:xfrm>
          <a:prstGeom prst="rect">
            <a:avLst/>
          </a:prstGeom>
        </p:spPr>
      </p:pic>
      <p:pic>
        <p:nvPicPr>
          <p:cNvPr id="39" name="Image 29" descr=" 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262998" y="4693741"/>
            <a:ext cx="664398" cy="664369"/>
          </a:xfrm>
          <a:prstGeom prst="rect">
            <a:avLst/>
          </a:prstGeom>
        </p:spPr>
      </p:pic>
      <p:pic>
        <p:nvPicPr>
          <p:cNvPr id="40" name="Image 30" descr=" 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413399" y="4851400"/>
            <a:ext cx="368323" cy="355600"/>
          </a:xfrm>
          <a:prstGeom prst="rect">
            <a:avLst/>
          </a:prstGeom>
        </p:spPr>
      </p:pic>
      <p:pic>
        <p:nvPicPr>
          <p:cNvPr id="41" name="Image 31" descr=" 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4441020" y="4863306"/>
            <a:ext cx="313080" cy="331887"/>
          </a:xfrm>
          <a:prstGeom prst="rect">
            <a:avLst/>
          </a:prstGeom>
        </p:spPr>
      </p:pic>
      <p:pic>
        <p:nvPicPr>
          <p:cNvPr id="42" name="Image 32" descr=" 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4441020" y="4922540"/>
            <a:ext cx="313080" cy="35520"/>
          </a:xfrm>
          <a:prstGeom prst="rect">
            <a:avLst/>
          </a:prstGeom>
        </p:spPr>
      </p:pic>
      <p:pic>
        <p:nvPicPr>
          <p:cNvPr id="43" name="Image 33" descr=" 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4517759" y="4981773"/>
            <a:ext cx="159603" cy="9485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1C6B7FA-1249-40B0-B94F-8DB6BA3EF72C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B22D6FC-290D-420F-81AB-6793F3D3DBF9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Image 0" descr=" ">
            <a:extLst>
              <a:ext uri="{FF2B5EF4-FFF2-40B4-BE49-F238E27FC236}">
                <a16:creationId xmlns:a16="http://schemas.microsoft.com/office/drawing/2014/main" id="{79E70EB1-8598-4C57-9816-B155717D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11245" y="660400"/>
            <a:ext cx="11070864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ИИ-АВАТАР</a:t>
            </a:r>
            <a:endParaRPr lang="en-US" sz="3200" dirty="0"/>
          </a:p>
        </p:txBody>
      </p:sp>
      <p:pic>
        <p:nvPicPr>
          <p:cNvPr id="12" name="Image 9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4806" y="1854024"/>
            <a:ext cx="5073692" cy="3363318"/>
          </a:xfrm>
          <a:prstGeom prst="rect">
            <a:avLst/>
          </a:prstGeom>
        </p:spPr>
      </p:pic>
      <p:pic>
        <p:nvPicPr>
          <p:cNvPr id="15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1778000"/>
            <a:ext cx="4940809" cy="6705600"/>
          </a:xfrm>
          <a:prstGeom prst="rect">
            <a:avLst/>
          </a:prstGeom>
        </p:spPr>
      </p:pic>
      <p:pic>
        <p:nvPicPr>
          <p:cNvPr id="16" name="Image 11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38" y="2082800"/>
            <a:ext cx="4394477" cy="2997200"/>
          </a:xfrm>
          <a:prstGeom prst="rect">
            <a:avLst/>
          </a:prstGeom>
        </p:spPr>
      </p:pic>
      <p:sp>
        <p:nvSpPr>
          <p:cNvPr id="17" name="Text 3"/>
          <p:cNvSpPr/>
          <p:nvPr/>
        </p:nvSpPr>
        <p:spPr>
          <a:xfrm>
            <a:off x="863654" y="2336800"/>
            <a:ext cx="3941482" cy="880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Какие еще возможности дает ИИ-АВАТАР</a:t>
            </a:r>
            <a:endParaRPr lang="en-US" sz="2800" dirty="0"/>
          </a:p>
        </p:txBody>
      </p:sp>
      <p:sp>
        <p:nvSpPr>
          <p:cNvPr id="18" name="Text 4"/>
          <p:cNvSpPr/>
          <p:nvPr/>
        </p:nvSpPr>
        <p:spPr>
          <a:xfrm>
            <a:off x="863654" y="3448424"/>
            <a:ext cx="3911846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Аватар — это еще один канал коммуникации, он может работать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как в режиме консультации,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так и в режиме стрима, чем успешно пользуются китайские магазины</a:t>
            </a:r>
            <a:endParaRPr lang="en-US" sz="18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149ADCB-DD36-4488-9370-FB06F2D1C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A323B9A-5BF5-4429-B0EF-B1F0A97D08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0677677" y="1854024"/>
            <a:ext cx="4940809" cy="6587744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49E6129-F612-4E04-8936-6F5E640CDE31}"/>
              </a:ext>
            </a:extLst>
          </p:cNvPr>
          <p:cNvSpPr/>
          <p:nvPr/>
        </p:nvSpPr>
        <p:spPr>
          <a:xfrm>
            <a:off x="5424806" y="5461000"/>
            <a:ext cx="5073692" cy="3022600"/>
          </a:xfrm>
          <a:prstGeom prst="roundRect">
            <a:avLst>
              <a:gd name="adj" fmla="val 6213"/>
            </a:avLst>
          </a:prstGeom>
          <a:solidFill>
            <a:schemeClr val="bg1"/>
          </a:solidFill>
          <a:ln w="28575">
            <a:solidFill>
              <a:srgbClr val="643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99BEA8BE-A88D-40D8-AFC3-5AC50CD329A4}"/>
              </a:ext>
            </a:extLst>
          </p:cNvPr>
          <p:cNvSpPr/>
          <p:nvPr/>
        </p:nvSpPr>
        <p:spPr>
          <a:xfrm>
            <a:off x="5686684" y="6250876"/>
            <a:ext cx="4479463" cy="880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СТАБИЛЬНО ОБГОНЯЮТ</a:t>
            </a:r>
          </a:p>
          <a:p>
            <a:pPr algn="ctr"/>
            <a:r>
              <a:rPr lang="ru-RU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 ПРОДАЖАМ</a:t>
            </a:r>
          </a:p>
          <a:p>
            <a:pPr algn="ctr"/>
            <a:r>
              <a:rPr lang="en-US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«</a:t>
            </a:r>
            <a:r>
              <a:rPr lang="ru-RU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ЖИВЫХ</a:t>
            </a:r>
            <a:r>
              <a:rPr lang="en-US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»</a:t>
            </a:r>
            <a:r>
              <a:rPr lang="ru-RU" sz="2800" dirty="0">
                <a:solidFill>
                  <a:srgbClr val="1F212B"/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КОЛЛЕГ</a:t>
            </a:r>
            <a:endParaRPr lang="en-US" sz="2800" dirty="0">
              <a:solidFill>
                <a:srgbClr val="1F21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89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79F564EA-5FD0-47C1-AA8E-59A835053750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Image 0" descr=" ">
            <a:extLst>
              <a:ext uri="{FF2B5EF4-FFF2-40B4-BE49-F238E27FC236}">
                <a16:creationId xmlns:a16="http://schemas.microsoft.com/office/drawing/2014/main" id="{609DA92A-8D45-4AEE-A5D1-9AEB95DBD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11245" y="558800"/>
            <a:ext cx="11070864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ВИРТУАЛЬНАЯ ПРИМЕРОЧНАЯ</a:t>
            </a:r>
            <a:endParaRPr lang="en-US" sz="3200" dirty="0"/>
          </a:p>
        </p:txBody>
      </p:sp>
      <p:sp>
        <p:nvSpPr>
          <p:cNvPr id="12" name="Text 1"/>
          <p:cNvSpPr/>
          <p:nvPr/>
        </p:nvSpPr>
        <p:spPr>
          <a:xfrm>
            <a:off x="711244" y="1003300"/>
            <a:ext cx="8503093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ДАЙТЕ ВОЗМОЖНОСТЬ КЛИЕНТУ ПРИМЕРИТЬ НОВУЮ ОДЕЖДУ ЗА НЕСКОЛЬКО СЕКУНД</a:t>
            </a:r>
            <a:endParaRPr lang="en-US" sz="1600" dirty="0"/>
          </a:p>
        </p:txBody>
      </p:sp>
      <p:pic>
        <p:nvPicPr>
          <p:cNvPr id="13" name="Image 9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19" y="1778000"/>
            <a:ext cx="15520378" cy="2921000"/>
          </a:xfrm>
          <a:prstGeom prst="rect">
            <a:avLst/>
          </a:prstGeom>
        </p:spPr>
      </p:pic>
      <p:pic>
        <p:nvPicPr>
          <p:cNvPr id="14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35" y="2641600"/>
            <a:ext cx="3556224" cy="1803400"/>
          </a:xfrm>
          <a:prstGeom prst="rect">
            <a:avLst/>
          </a:prstGeom>
        </p:spPr>
      </p:pic>
      <p:sp>
        <p:nvSpPr>
          <p:cNvPr id="15" name="Text 2"/>
          <p:cNvSpPr/>
          <p:nvPr/>
        </p:nvSpPr>
        <p:spPr>
          <a:xfrm>
            <a:off x="762048" y="2844800"/>
            <a:ext cx="110497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25-45%</a:t>
            </a:r>
            <a:endParaRPr lang="en-US" sz="2400" dirty="0"/>
          </a:p>
        </p:txBody>
      </p:sp>
      <p:sp>
        <p:nvSpPr>
          <p:cNvPr id="16" name="Text 3"/>
          <p:cNvSpPr/>
          <p:nvPr/>
        </p:nvSpPr>
        <p:spPr>
          <a:xfrm>
            <a:off x="762048" y="3860800"/>
            <a:ext cx="2650234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Онлайн покупок  одежды возвращаются/не выкупаются</a:t>
            </a:r>
            <a:endParaRPr lang="en-US" sz="1400" dirty="0"/>
          </a:p>
        </p:txBody>
      </p:sp>
      <p:pic>
        <p:nvPicPr>
          <p:cNvPr id="17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9075" y="2641600"/>
            <a:ext cx="3556224" cy="1803400"/>
          </a:xfrm>
          <a:prstGeom prst="rect">
            <a:avLst/>
          </a:prstGeom>
        </p:spPr>
      </p:pic>
      <p:sp>
        <p:nvSpPr>
          <p:cNvPr id="18" name="Text 4"/>
          <p:cNvSpPr/>
          <p:nvPr/>
        </p:nvSpPr>
        <p:spPr>
          <a:xfrm>
            <a:off x="4572288" y="2844800"/>
            <a:ext cx="165110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300-1500 ₽</a:t>
            </a:r>
            <a:endParaRPr lang="en-US" sz="2400" dirty="0"/>
          </a:p>
        </p:txBody>
      </p:sp>
      <p:sp>
        <p:nvSpPr>
          <p:cNvPr id="19" name="Text 5"/>
          <p:cNvSpPr/>
          <p:nvPr/>
        </p:nvSpPr>
        <p:spPr>
          <a:xfrm>
            <a:off x="4572288" y="3860800"/>
            <a:ext cx="2650234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 возврат каждого изделия</a:t>
            </a:r>
            <a:endParaRPr lang="en-US" sz="1400" dirty="0"/>
          </a:p>
        </p:txBody>
      </p:sp>
      <p:pic>
        <p:nvPicPr>
          <p:cNvPr id="20" name="Image 12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315" y="2641600"/>
            <a:ext cx="3581626" cy="1803400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8382528" y="2844800"/>
            <a:ext cx="1054166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на 65%</a:t>
            </a:r>
            <a:endParaRPr lang="en-US" sz="2400" dirty="0"/>
          </a:p>
        </p:txBody>
      </p:sp>
      <p:sp>
        <p:nvSpPr>
          <p:cNvPr id="22" name="Text 7"/>
          <p:cNvSpPr/>
          <p:nvPr/>
        </p:nvSpPr>
        <p:spPr>
          <a:xfrm>
            <a:off x="8382528" y="3860800"/>
            <a:ext cx="2650234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Снижение вероятности повторной покупки у бренда
</a:t>
            </a:r>
            <a:endParaRPr lang="en-US" sz="1400" dirty="0"/>
          </a:p>
        </p:txBody>
      </p:sp>
      <p:pic>
        <p:nvPicPr>
          <p:cNvPr id="23" name="Image 13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14957" y="2641600"/>
            <a:ext cx="3556224" cy="1803400"/>
          </a:xfrm>
          <a:prstGeom prst="rect">
            <a:avLst/>
          </a:prstGeom>
        </p:spPr>
      </p:pic>
      <p:sp>
        <p:nvSpPr>
          <p:cNvPr id="24" name="Text 8"/>
          <p:cNvSpPr/>
          <p:nvPr/>
        </p:nvSpPr>
        <p:spPr>
          <a:xfrm>
            <a:off x="12218170" y="2844800"/>
            <a:ext cx="1130371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50-70%</a:t>
            </a:r>
            <a:endParaRPr lang="en-US" sz="2400" dirty="0"/>
          </a:p>
        </p:txBody>
      </p:sp>
      <p:sp>
        <p:nvSpPr>
          <p:cNvPr id="25" name="Text 9"/>
          <p:cNvSpPr/>
          <p:nvPr/>
        </p:nvSpPr>
        <p:spPr>
          <a:xfrm>
            <a:off x="12218170" y="3860800"/>
            <a:ext cx="3170966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Возвратов – по причине неподходящего размера и несоответствия ожиданиям</a:t>
            </a:r>
            <a:endParaRPr lang="en-US" sz="1400" dirty="0"/>
          </a:p>
        </p:txBody>
      </p:sp>
      <p:sp>
        <p:nvSpPr>
          <p:cNvPr id="26" name="Text 10"/>
          <p:cNvSpPr/>
          <p:nvPr/>
        </p:nvSpPr>
        <p:spPr>
          <a:xfrm>
            <a:off x="558835" y="2032000"/>
            <a:ext cx="1744243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Проблемы</a:t>
            </a:r>
            <a:endParaRPr lang="en-US" sz="2800" dirty="0"/>
          </a:p>
        </p:txBody>
      </p:sp>
      <p:pic>
        <p:nvPicPr>
          <p:cNvPr id="27" name="Image 14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19" y="4902200"/>
            <a:ext cx="7595078" cy="3759200"/>
          </a:xfrm>
          <a:prstGeom prst="rect">
            <a:avLst/>
          </a:prstGeom>
        </p:spPr>
      </p:pic>
      <p:sp>
        <p:nvSpPr>
          <p:cNvPr id="28" name="Text 11"/>
          <p:cNvSpPr/>
          <p:nvPr/>
        </p:nvSpPr>
        <p:spPr>
          <a:xfrm>
            <a:off x="558835" y="5156200"/>
            <a:ext cx="1490227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Решение</a:t>
            </a:r>
            <a:endParaRPr lang="en-US" sz="2800" dirty="0"/>
          </a:p>
        </p:txBody>
      </p:sp>
      <p:sp>
        <p:nvSpPr>
          <p:cNvPr id="29" name="Text 12"/>
          <p:cNvSpPr/>
          <p:nvPr/>
        </p:nvSpPr>
        <p:spPr>
          <a:xfrm>
            <a:off x="558835" y="5715000"/>
            <a:ext cx="7146317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ИИ-примерочная – покупатель делает 1 фото на свой смартфон и через 10-15 секунд видит себя в любой одежде из каталога прямо на сайте или в приложении магазина</a:t>
            </a:r>
            <a:endParaRPr lang="en-US" sz="1400" dirty="0"/>
          </a:p>
        </p:txBody>
      </p:sp>
      <p:pic>
        <p:nvPicPr>
          <p:cNvPr id="30" name="Image 15" descr="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35" y="6743700"/>
            <a:ext cx="7087046" cy="1663700"/>
          </a:xfrm>
          <a:prstGeom prst="rect">
            <a:avLst/>
          </a:prstGeom>
        </p:spPr>
      </p:pic>
      <p:sp>
        <p:nvSpPr>
          <p:cNvPr id="31" name="Text 13"/>
          <p:cNvSpPr/>
          <p:nvPr/>
        </p:nvSpPr>
        <p:spPr>
          <a:xfrm>
            <a:off x="762048" y="6946900"/>
            <a:ext cx="3094762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Пилоты на реальных клиентах показали</a:t>
            </a:r>
            <a:endParaRPr lang="en-US" sz="1400" dirty="0"/>
          </a:p>
        </p:txBody>
      </p:sp>
      <p:sp>
        <p:nvSpPr>
          <p:cNvPr id="32" name="Shape 14"/>
          <p:cNvSpPr/>
          <p:nvPr/>
        </p:nvSpPr>
        <p:spPr>
          <a:xfrm>
            <a:off x="762048" y="7569200"/>
            <a:ext cx="1003363" cy="635000"/>
          </a:xfrm>
          <a:prstGeom prst="rect">
            <a:avLst/>
          </a:prstGeom>
          <a:noFill/>
          <a:ln/>
        </p:spPr>
      </p:sp>
      <p:sp>
        <p:nvSpPr>
          <p:cNvPr id="33" name="Text 15"/>
          <p:cNvSpPr/>
          <p:nvPr/>
        </p:nvSpPr>
        <p:spPr>
          <a:xfrm>
            <a:off x="762048" y="7569200"/>
            <a:ext cx="1138838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007D70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- 25%</a:t>
            </a:r>
            <a:endParaRPr lang="en-US" sz="3200" dirty="0"/>
          </a:p>
        </p:txBody>
      </p:sp>
      <p:sp>
        <p:nvSpPr>
          <p:cNvPr id="34" name="Text 16"/>
          <p:cNvSpPr/>
          <p:nvPr/>
        </p:nvSpPr>
        <p:spPr>
          <a:xfrm>
            <a:off x="762048" y="8013700"/>
            <a:ext cx="1062634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возвратов</a:t>
            </a:r>
            <a:endParaRPr lang="en-US" sz="1400" dirty="0"/>
          </a:p>
        </p:txBody>
      </p:sp>
      <p:sp>
        <p:nvSpPr>
          <p:cNvPr id="35" name="Shape 17"/>
          <p:cNvSpPr/>
          <p:nvPr/>
        </p:nvSpPr>
        <p:spPr>
          <a:xfrm>
            <a:off x="3086294" y="7569200"/>
            <a:ext cx="1346285" cy="635000"/>
          </a:xfrm>
          <a:prstGeom prst="rect">
            <a:avLst/>
          </a:prstGeom>
          <a:noFill/>
          <a:ln/>
        </p:spPr>
      </p:sp>
      <p:sp>
        <p:nvSpPr>
          <p:cNvPr id="36" name="Text 18"/>
          <p:cNvSpPr/>
          <p:nvPr/>
        </p:nvSpPr>
        <p:spPr>
          <a:xfrm>
            <a:off x="3086294" y="7569200"/>
            <a:ext cx="1481760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007D70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+ 43%</a:t>
            </a:r>
            <a:endParaRPr lang="en-US" sz="3200" dirty="0"/>
          </a:p>
        </p:txBody>
      </p:sp>
      <p:sp>
        <p:nvSpPr>
          <p:cNvPr id="37" name="Text 19"/>
          <p:cNvSpPr/>
          <p:nvPr/>
        </p:nvSpPr>
        <p:spPr>
          <a:xfrm>
            <a:off x="3086294" y="8013700"/>
            <a:ext cx="1405555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страниц/сессию
</a:t>
            </a:r>
            <a:endParaRPr lang="en-US" sz="1400" dirty="0"/>
          </a:p>
        </p:txBody>
      </p:sp>
      <p:sp>
        <p:nvSpPr>
          <p:cNvPr id="38" name="Shape 20"/>
          <p:cNvSpPr/>
          <p:nvPr/>
        </p:nvSpPr>
        <p:spPr>
          <a:xfrm>
            <a:off x="5753462" y="7569200"/>
            <a:ext cx="1689206" cy="635000"/>
          </a:xfrm>
          <a:prstGeom prst="rect">
            <a:avLst/>
          </a:prstGeom>
          <a:noFill/>
          <a:ln/>
        </p:spPr>
      </p:sp>
      <p:sp>
        <p:nvSpPr>
          <p:cNvPr id="39" name="Text 21"/>
          <p:cNvSpPr/>
          <p:nvPr/>
        </p:nvSpPr>
        <p:spPr>
          <a:xfrm>
            <a:off x="5753462" y="7569200"/>
            <a:ext cx="1824682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007D70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+ 59%</a:t>
            </a:r>
            <a:endParaRPr lang="en-US" sz="3200" dirty="0"/>
          </a:p>
        </p:txBody>
      </p:sp>
      <p:sp>
        <p:nvSpPr>
          <p:cNvPr id="40" name="Text 22"/>
          <p:cNvSpPr/>
          <p:nvPr/>
        </p:nvSpPr>
        <p:spPr>
          <a:xfrm>
            <a:off x="5753462" y="8013700"/>
            <a:ext cx="1748477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длительность сессии
</a:t>
            </a:r>
            <a:endParaRPr lang="en-US" sz="1400" dirty="0"/>
          </a:p>
        </p:txBody>
      </p:sp>
      <p:pic>
        <p:nvPicPr>
          <p:cNvPr id="41" name="Image 16" descr=" 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3110" y="4902200"/>
            <a:ext cx="7722086" cy="3759200"/>
          </a:xfrm>
          <a:prstGeom prst="rect">
            <a:avLst/>
          </a:prstGeom>
        </p:spPr>
      </p:pic>
      <p:sp>
        <p:nvSpPr>
          <p:cNvPr id="42" name="Text 23"/>
          <p:cNvSpPr/>
          <p:nvPr/>
        </p:nvSpPr>
        <p:spPr>
          <a:xfrm>
            <a:off x="8357126" y="5156200"/>
            <a:ext cx="2239574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Предложение</a:t>
            </a:r>
            <a:endParaRPr lang="en-US" sz="2800" dirty="0"/>
          </a:p>
        </p:txBody>
      </p:sp>
      <p:pic>
        <p:nvPicPr>
          <p:cNvPr id="43" name="Image 17" descr="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7126" y="5753100"/>
            <a:ext cx="3530822" cy="1016000"/>
          </a:xfrm>
          <a:prstGeom prst="rect">
            <a:avLst/>
          </a:prstGeom>
        </p:spPr>
      </p:pic>
      <p:sp>
        <p:nvSpPr>
          <p:cNvPr id="44" name="Text 24"/>
          <p:cNvSpPr/>
          <p:nvPr/>
        </p:nvSpPr>
        <p:spPr>
          <a:xfrm>
            <a:off x="8560339" y="6070600"/>
            <a:ext cx="2650234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AI-сервис виртуальной примерки с собственным API</a:t>
            </a:r>
            <a:endParaRPr lang="en-US" sz="1400" dirty="0"/>
          </a:p>
        </p:txBody>
      </p:sp>
      <p:pic>
        <p:nvPicPr>
          <p:cNvPr id="45" name="Image 18" descr="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40358" y="5753100"/>
            <a:ext cx="3530822" cy="1016000"/>
          </a:xfrm>
          <a:prstGeom prst="rect">
            <a:avLst/>
          </a:prstGeom>
        </p:spPr>
      </p:pic>
      <p:sp>
        <p:nvSpPr>
          <p:cNvPr id="46" name="Text 25"/>
          <p:cNvSpPr/>
          <p:nvPr/>
        </p:nvSpPr>
        <p:spPr>
          <a:xfrm>
            <a:off x="12243571" y="6070600"/>
            <a:ext cx="2650234" cy="440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Поставка в формате white-label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 кастомизацией под клиента</a:t>
            </a:r>
            <a:endParaRPr lang="en-US" sz="1400" dirty="0"/>
          </a:p>
        </p:txBody>
      </p:sp>
      <p:pic>
        <p:nvPicPr>
          <p:cNvPr id="47" name="Image 19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57126" y="6921500"/>
            <a:ext cx="3530822" cy="1485900"/>
          </a:xfrm>
          <a:prstGeom prst="rect">
            <a:avLst/>
          </a:prstGeom>
        </p:spPr>
      </p:pic>
      <p:sp>
        <p:nvSpPr>
          <p:cNvPr id="48" name="Text 26"/>
          <p:cNvSpPr/>
          <p:nvPr/>
        </p:nvSpPr>
        <p:spPr>
          <a:xfrm>
            <a:off x="8560339" y="7124700"/>
            <a:ext cx="3018557" cy="821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Легкий старт: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подключение плагина и оплата только за фактическое использование</a:t>
            </a:r>
            <a:endParaRPr lang="en-US" sz="1400" dirty="0"/>
          </a:p>
        </p:txBody>
      </p:sp>
      <p:pic>
        <p:nvPicPr>
          <p:cNvPr id="49" name="Image 20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40358" y="6921500"/>
            <a:ext cx="3530822" cy="1485900"/>
          </a:xfrm>
          <a:prstGeom prst="rect">
            <a:avLst/>
          </a:prstGeom>
        </p:spPr>
      </p:pic>
      <p:sp>
        <p:nvSpPr>
          <p:cNvPr id="50" name="Text 27"/>
          <p:cNvSpPr/>
          <p:nvPr/>
        </p:nvSpPr>
        <p:spPr>
          <a:xfrm>
            <a:off x="12243571" y="7124700"/>
            <a:ext cx="3018557" cy="1011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Собственная технология: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GAN + ML, Web SDK, Mobile SDK (iOS/Android), не API-обертка над чужим решением</a:t>
            </a:r>
            <a:endParaRPr lang="en-US" sz="1400" dirty="0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15C48AB-22E7-4684-91AF-9BA30D1E6B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A37A137-2167-4864-8030-E61D97EDD11E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Image 0" descr=" ">
            <a:extLst>
              <a:ext uri="{FF2B5EF4-FFF2-40B4-BE49-F238E27FC236}">
                <a16:creationId xmlns:a16="http://schemas.microsoft.com/office/drawing/2014/main" id="{807BECD1-07F9-4346-8742-B490F3860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pic>
        <p:nvPicPr>
          <p:cNvPr id="2" name="Image 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78000"/>
            <a:ext cx="16130016" cy="68834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558800"/>
            <a:ext cx="11070864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ВИРТУАЛЬНАЯ ПРИМЕРОЧНАЯ</a:t>
            </a:r>
            <a:endParaRPr lang="en-US" sz="3200" dirty="0"/>
          </a:p>
        </p:txBody>
      </p:sp>
      <p:sp>
        <p:nvSpPr>
          <p:cNvPr id="13" name="Text 1"/>
          <p:cNvSpPr/>
          <p:nvPr/>
        </p:nvSpPr>
        <p:spPr>
          <a:xfrm>
            <a:off x="711245" y="1003300"/>
            <a:ext cx="3700166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СЕКУНДЫ НА ФОТО КЛИЕНТА В ОДЕЖДЕ</a:t>
            </a:r>
            <a:endParaRPr lang="en-US" sz="1600" dirty="0"/>
          </a:p>
        </p:txBody>
      </p:sp>
      <p:pic>
        <p:nvPicPr>
          <p:cNvPr id="14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2374900"/>
            <a:ext cx="7595078" cy="5689600"/>
          </a:xfrm>
          <a:prstGeom prst="rect">
            <a:avLst/>
          </a:prstGeom>
        </p:spPr>
      </p:pic>
      <p:sp>
        <p:nvSpPr>
          <p:cNvPr id="15" name="Text 2"/>
          <p:cNvSpPr/>
          <p:nvPr/>
        </p:nvSpPr>
        <p:spPr>
          <a:xfrm>
            <a:off x="1028765" y="2667000"/>
            <a:ext cx="299738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CDN – виртуальная примерка</a:t>
            </a:r>
            <a:endParaRPr lang="en-US" sz="1800" dirty="0"/>
          </a:p>
        </p:txBody>
      </p:sp>
      <p:sp>
        <p:nvSpPr>
          <p:cNvPr id="16" name="Text 3"/>
          <p:cNvSpPr/>
          <p:nvPr/>
        </p:nvSpPr>
        <p:spPr>
          <a:xfrm>
            <a:off x="558835" y="3238500"/>
            <a:ext cx="1456358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Как это работает?</a:t>
            </a:r>
            <a:endParaRPr lang="en-US" sz="1400" dirty="0"/>
          </a:p>
        </p:txBody>
      </p:sp>
      <p:sp>
        <p:nvSpPr>
          <p:cNvPr id="17" name="Text 4"/>
          <p:cNvSpPr/>
          <p:nvPr/>
        </p:nvSpPr>
        <p:spPr>
          <a:xfrm>
            <a:off x="558835" y="3581400"/>
            <a:ext cx="163840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Добавьте изображение
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558835" y="3822700"/>
            <a:ext cx="301009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Выберите какую часть вы хотите примерить
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558835" y="4064000"/>
            <a:ext cx="2006726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Нажмите кнопку “Примерить”</a:t>
            </a:r>
            <a:endParaRPr lang="en-US" sz="1200" dirty="0"/>
          </a:p>
        </p:txBody>
      </p:sp>
      <p:sp>
        <p:nvSpPr>
          <p:cNvPr id="20" name="Text 7"/>
          <p:cNvSpPr/>
          <p:nvPr/>
        </p:nvSpPr>
        <p:spPr>
          <a:xfrm>
            <a:off x="609638" y="7581900"/>
            <a:ext cx="3361478" cy="26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Нажимая кнопку “Примерить”, вы соглашаетесь с нашими правилами использования и политикой конфиденциальности</a:t>
            </a:r>
            <a:endParaRPr lang="en-US" sz="800" dirty="0"/>
          </a:p>
        </p:txBody>
      </p:sp>
      <p:sp>
        <p:nvSpPr>
          <p:cNvPr id="21" name="Text 8"/>
          <p:cNvSpPr/>
          <p:nvPr/>
        </p:nvSpPr>
        <p:spPr>
          <a:xfrm>
            <a:off x="1828915" y="7188200"/>
            <a:ext cx="80015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Примерить</a:t>
            </a:r>
            <a:endParaRPr lang="en-US" sz="1200" dirty="0"/>
          </a:p>
        </p:txBody>
      </p:sp>
      <p:sp>
        <p:nvSpPr>
          <p:cNvPr id="22" name="Text 9"/>
          <p:cNvSpPr/>
          <p:nvPr/>
        </p:nvSpPr>
        <p:spPr>
          <a:xfrm>
            <a:off x="3200602" y="6515100"/>
            <a:ext cx="524966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Целиком</a:t>
            </a:r>
            <a:endParaRPr lang="en-US" sz="1000" dirty="0"/>
          </a:p>
        </p:txBody>
      </p:sp>
      <p:sp>
        <p:nvSpPr>
          <p:cNvPr id="23" name="Text 10"/>
          <p:cNvSpPr/>
          <p:nvPr/>
        </p:nvSpPr>
        <p:spPr>
          <a:xfrm>
            <a:off x="2209939" y="6515100"/>
            <a:ext cx="245549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Низ</a:t>
            </a:r>
            <a:endParaRPr lang="en-US" sz="1000" dirty="0"/>
          </a:p>
        </p:txBody>
      </p:sp>
      <p:sp>
        <p:nvSpPr>
          <p:cNvPr id="24" name="Text 11"/>
          <p:cNvSpPr/>
          <p:nvPr/>
        </p:nvSpPr>
        <p:spPr>
          <a:xfrm>
            <a:off x="1079568" y="6515100"/>
            <a:ext cx="309053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Верх</a:t>
            </a:r>
            <a:endParaRPr lang="en-US" sz="1000" dirty="0"/>
          </a:p>
        </p:txBody>
      </p:sp>
      <p:pic>
        <p:nvPicPr>
          <p:cNvPr id="25" name="Image 11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7418" y="2387600"/>
            <a:ext cx="7595078" cy="5676900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8522237" y="7581900"/>
            <a:ext cx="3361478" cy="26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Нажимая кнопку “Примерить”, вы соглашаетесь с нашими правилами использования и политикой конфиденциальности</a:t>
            </a:r>
            <a:endParaRPr lang="en-US" sz="800" dirty="0"/>
          </a:p>
        </p:txBody>
      </p:sp>
      <p:sp>
        <p:nvSpPr>
          <p:cNvPr id="27" name="Text 13"/>
          <p:cNvSpPr/>
          <p:nvPr/>
        </p:nvSpPr>
        <p:spPr>
          <a:xfrm>
            <a:off x="9741514" y="7188200"/>
            <a:ext cx="80015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Примерить</a:t>
            </a:r>
            <a:endParaRPr lang="en-US" sz="1200" dirty="0"/>
          </a:p>
        </p:txBody>
      </p:sp>
      <p:sp>
        <p:nvSpPr>
          <p:cNvPr id="28" name="Text 14"/>
          <p:cNvSpPr/>
          <p:nvPr/>
        </p:nvSpPr>
        <p:spPr>
          <a:xfrm>
            <a:off x="11113200" y="6515100"/>
            <a:ext cx="524966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Целиком</a:t>
            </a:r>
            <a:endParaRPr lang="en-US" sz="1000" dirty="0"/>
          </a:p>
        </p:txBody>
      </p:sp>
      <p:sp>
        <p:nvSpPr>
          <p:cNvPr id="29" name="Text 15"/>
          <p:cNvSpPr/>
          <p:nvPr/>
        </p:nvSpPr>
        <p:spPr>
          <a:xfrm>
            <a:off x="10122538" y="6515100"/>
            <a:ext cx="245549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Низ</a:t>
            </a:r>
            <a:endParaRPr lang="en-US" sz="1000" dirty="0"/>
          </a:p>
        </p:txBody>
      </p:sp>
      <p:sp>
        <p:nvSpPr>
          <p:cNvPr id="30" name="Text 16"/>
          <p:cNvSpPr/>
          <p:nvPr/>
        </p:nvSpPr>
        <p:spPr>
          <a:xfrm>
            <a:off x="8992166" y="6515100"/>
            <a:ext cx="309053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Верх</a:t>
            </a:r>
            <a:endParaRPr lang="en-US" sz="1000" dirty="0"/>
          </a:p>
        </p:txBody>
      </p:sp>
      <p:sp>
        <p:nvSpPr>
          <p:cNvPr id="31" name="Text 17"/>
          <p:cNvSpPr/>
          <p:nvPr/>
        </p:nvSpPr>
        <p:spPr>
          <a:xfrm rot="21510133">
            <a:off x="10486265" y="5411539"/>
            <a:ext cx="575770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Заменить</a:t>
            </a:r>
            <a:endParaRPr lang="en-US" sz="1000" dirty="0"/>
          </a:p>
        </p:txBody>
      </p:sp>
      <p:sp>
        <p:nvSpPr>
          <p:cNvPr id="32" name="Text 18"/>
          <p:cNvSpPr/>
          <p:nvPr/>
        </p:nvSpPr>
        <p:spPr>
          <a:xfrm>
            <a:off x="8941363" y="2667000"/>
            <a:ext cx="299738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CDN – виртуальная примерка</a:t>
            </a:r>
            <a:endParaRPr lang="en-US" sz="1800" dirty="0"/>
          </a:p>
        </p:txBody>
      </p:sp>
      <p:sp>
        <p:nvSpPr>
          <p:cNvPr id="33" name="Text 19"/>
          <p:cNvSpPr/>
          <p:nvPr/>
        </p:nvSpPr>
        <p:spPr>
          <a:xfrm>
            <a:off x="8471434" y="3238500"/>
            <a:ext cx="1456358" cy="24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Как это работает?</a:t>
            </a:r>
            <a:endParaRPr lang="en-US" sz="1400" dirty="0"/>
          </a:p>
        </p:txBody>
      </p:sp>
      <p:sp>
        <p:nvSpPr>
          <p:cNvPr id="34" name="Text 20"/>
          <p:cNvSpPr/>
          <p:nvPr/>
        </p:nvSpPr>
        <p:spPr>
          <a:xfrm>
            <a:off x="8471434" y="3581400"/>
            <a:ext cx="163840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Добавьте изображение
</a:t>
            </a:r>
            <a:endParaRPr lang="en-US" sz="1200" dirty="0"/>
          </a:p>
        </p:txBody>
      </p:sp>
      <p:sp>
        <p:nvSpPr>
          <p:cNvPr id="35" name="Text 21"/>
          <p:cNvSpPr/>
          <p:nvPr/>
        </p:nvSpPr>
        <p:spPr>
          <a:xfrm>
            <a:off x="8471434" y="3822700"/>
            <a:ext cx="301009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Выберите какую часть вы хотите примерить
</a:t>
            </a:r>
            <a:endParaRPr lang="en-US" sz="1200" dirty="0"/>
          </a:p>
        </p:txBody>
      </p:sp>
      <p:sp>
        <p:nvSpPr>
          <p:cNvPr id="36" name="Text 22"/>
          <p:cNvSpPr/>
          <p:nvPr/>
        </p:nvSpPr>
        <p:spPr>
          <a:xfrm>
            <a:off x="8471434" y="4064000"/>
            <a:ext cx="2006726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Нажмите кнопку “Примерить”</a:t>
            </a:r>
            <a:endParaRPr lang="en-US" sz="1200" dirty="0"/>
          </a:p>
        </p:txBody>
      </p:sp>
      <p:sp>
        <p:nvSpPr>
          <p:cNvPr id="37" name="Text 23"/>
          <p:cNvSpPr/>
          <p:nvPr/>
        </p:nvSpPr>
        <p:spPr>
          <a:xfrm rot="21510133">
            <a:off x="2575403" y="5405884"/>
            <a:ext cx="575770" cy="18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Заменить</a:t>
            </a:r>
            <a:endParaRPr lang="en-US" sz="1000" dirty="0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79C502D-3FB7-4D54-963F-95988FA6B4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4666E1BD-151D-4E76-96B8-C84F04F55C66}"/>
              </a:ext>
            </a:extLst>
          </p:cNvPr>
          <p:cNvSpPr/>
          <p:nvPr/>
        </p:nvSpPr>
        <p:spPr>
          <a:xfrm>
            <a:off x="304819" y="304800"/>
            <a:ext cx="15520378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Image 0" descr=" ">
            <a:extLst>
              <a:ext uri="{FF2B5EF4-FFF2-40B4-BE49-F238E27FC236}">
                <a16:creationId xmlns:a16="http://schemas.microsoft.com/office/drawing/2014/main" id="{A764B27F-0331-4F98-9FC2-CDE29A438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711245" y="546100"/>
            <a:ext cx="11070864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ПЛАТФОРМА AI.CDNVIDEO.RU</a:t>
            </a:r>
            <a:endParaRPr lang="en-US" sz="3200" dirty="0"/>
          </a:p>
        </p:txBody>
      </p:sp>
      <p:sp>
        <p:nvSpPr>
          <p:cNvPr id="12" name="Text 1"/>
          <p:cNvSpPr/>
          <p:nvPr/>
        </p:nvSpPr>
        <p:spPr>
          <a:xfrm>
            <a:off x="711245" y="1016000"/>
            <a:ext cx="9783850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ЕДИНЫЙ API К МОДЕЛЯМ CHATGPT, CLAUDE, GEMINI, DEEPSEEK, MIDJOURNEY, KLING, HAILUO, SEEDANCE И ДР.
</a:t>
            </a:r>
            <a:endParaRPr lang="en-US" sz="1600" dirty="0"/>
          </a:p>
        </p:txBody>
      </p:sp>
      <p:pic>
        <p:nvPicPr>
          <p:cNvPr id="13" name="Image 9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006" y="1778000"/>
            <a:ext cx="2997389" cy="3314700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6655219" y="1981200"/>
            <a:ext cx="795917" cy="364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ТЕКСТ</a:t>
            </a:r>
            <a:endParaRPr lang="en-US" sz="2000" dirty="0"/>
          </a:p>
        </p:txBody>
      </p:sp>
      <p:sp>
        <p:nvSpPr>
          <p:cNvPr id="15" name="Text 3"/>
          <p:cNvSpPr/>
          <p:nvPr/>
        </p:nvSpPr>
        <p:spPr>
          <a:xfrm>
            <a:off x="6655219" y="2387600"/>
            <a:ext cx="2641766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Создавайте тексты любой сложности. Автоматизируйте копирайтинг, генерацию контента для соцсетей. Выбирайте оптимальную модель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для каждой задачи и масштабируйте создание текстов</a:t>
            </a:r>
            <a:endParaRPr lang="en-US" sz="1200" dirty="0"/>
          </a:p>
        </p:txBody>
      </p:sp>
      <p:pic>
        <p:nvPicPr>
          <p:cNvPr id="16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219" y="4127500"/>
            <a:ext cx="2590963" cy="762000"/>
          </a:xfrm>
          <a:prstGeom prst="rect">
            <a:avLst/>
          </a:prstGeom>
        </p:spPr>
      </p:pic>
      <p:pic>
        <p:nvPicPr>
          <p:cNvPr id="17" name="Image 11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219" y="4470400"/>
            <a:ext cx="952560" cy="385486"/>
          </a:xfrm>
          <a:prstGeom prst="rect">
            <a:avLst/>
          </a:prstGeom>
        </p:spPr>
      </p:pic>
      <p:pic>
        <p:nvPicPr>
          <p:cNvPr id="18" name="Image 12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8291" y="4521200"/>
            <a:ext cx="1270080" cy="266700"/>
          </a:xfrm>
          <a:prstGeom prst="rect">
            <a:avLst/>
          </a:prstGeom>
        </p:spPr>
      </p:pic>
      <p:pic>
        <p:nvPicPr>
          <p:cNvPr id="19" name="Image 1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6826" y="4241800"/>
            <a:ext cx="546134" cy="152400"/>
          </a:xfrm>
          <a:prstGeom prst="rect">
            <a:avLst/>
          </a:prstGeom>
        </p:spPr>
      </p:pic>
      <p:pic>
        <p:nvPicPr>
          <p:cNvPr id="20" name="Image 14" descr="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1696" y="4229100"/>
            <a:ext cx="615505" cy="177800"/>
          </a:xfrm>
          <a:prstGeom prst="rect">
            <a:avLst/>
          </a:prstGeom>
        </p:spPr>
      </p:pic>
      <p:pic>
        <p:nvPicPr>
          <p:cNvPr id="21" name="Image 15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7267" y="4229100"/>
            <a:ext cx="177811" cy="177800"/>
          </a:xfrm>
          <a:prstGeom prst="rect">
            <a:avLst/>
          </a:prstGeom>
        </p:spPr>
      </p:pic>
      <p:pic>
        <p:nvPicPr>
          <p:cNvPr id="22" name="Image 16" descr=" 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1725" y="4229100"/>
            <a:ext cx="766952" cy="173153"/>
          </a:xfrm>
          <a:prstGeom prst="rect">
            <a:avLst/>
          </a:prstGeom>
        </p:spPr>
      </p:pic>
      <p:pic>
        <p:nvPicPr>
          <p:cNvPr id="23" name="Image 17" descr=" 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1725" y="4229596"/>
            <a:ext cx="177216" cy="173831"/>
          </a:xfrm>
          <a:prstGeom prst="rect">
            <a:avLst/>
          </a:prstGeom>
        </p:spPr>
      </p:pic>
      <p:pic>
        <p:nvPicPr>
          <p:cNvPr id="24" name="Image 18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006" y="5295900"/>
            <a:ext cx="2997389" cy="3314700"/>
          </a:xfrm>
          <a:prstGeom prst="rect">
            <a:avLst/>
          </a:prstGeom>
        </p:spPr>
      </p:pic>
      <p:sp>
        <p:nvSpPr>
          <p:cNvPr id="25" name="Text 4"/>
          <p:cNvSpPr/>
          <p:nvPr/>
        </p:nvSpPr>
        <p:spPr>
          <a:xfrm>
            <a:off x="6655219" y="5499100"/>
            <a:ext cx="872122" cy="364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ГОЛОС</a:t>
            </a:r>
            <a:endParaRPr lang="en-US" sz="2000" dirty="0"/>
          </a:p>
        </p:txBody>
      </p:sp>
      <p:sp>
        <p:nvSpPr>
          <p:cNvPr id="26" name="Text 5"/>
          <p:cNvSpPr/>
          <p:nvPr/>
        </p:nvSpPr>
        <p:spPr>
          <a:xfrm>
            <a:off x="6655219" y="5905500"/>
            <a:ext cx="2641766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Преобразуйте текст в естественную речь и наоборот. Автоматизируйте озвучку контента, создание голосовых ассистентов, транскрибацию записей, подготовку аудиокниг. На разных языках</a:t>
            </a:r>
            <a:endParaRPr lang="en-US" sz="1200" dirty="0"/>
          </a:p>
        </p:txBody>
      </p:sp>
      <p:pic>
        <p:nvPicPr>
          <p:cNvPr id="27" name="Image 19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219" y="7645400"/>
            <a:ext cx="2590963" cy="762000"/>
          </a:xfrm>
          <a:prstGeom prst="rect">
            <a:avLst/>
          </a:prstGeom>
        </p:spPr>
      </p:pic>
      <p:pic>
        <p:nvPicPr>
          <p:cNvPr id="28" name="Image 20" descr=" 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82227" y="7747000"/>
            <a:ext cx="1079518" cy="260548"/>
          </a:xfrm>
          <a:prstGeom prst="rect">
            <a:avLst/>
          </a:prstGeom>
        </p:spPr>
      </p:pic>
      <p:pic>
        <p:nvPicPr>
          <p:cNvPr id="29" name="Image 21" descr=" 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7102" y="7747000"/>
            <a:ext cx="674696" cy="260556"/>
          </a:xfrm>
          <a:prstGeom prst="rect">
            <a:avLst/>
          </a:prstGeom>
        </p:spPr>
      </p:pic>
      <p:pic>
        <p:nvPicPr>
          <p:cNvPr id="30" name="Image 22" descr=" 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88653" y="8026400"/>
            <a:ext cx="942790" cy="254000"/>
          </a:xfrm>
          <a:prstGeom prst="rect">
            <a:avLst/>
          </a:prstGeom>
        </p:spPr>
      </p:pic>
      <p:pic>
        <p:nvPicPr>
          <p:cNvPr id="31" name="Image 23" descr="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68221" y="8013700"/>
            <a:ext cx="838253" cy="228600"/>
          </a:xfrm>
          <a:prstGeom prst="rect">
            <a:avLst/>
          </a:prstGeom>
        </p:spPr>
      </p:pic>
      <p:pic>
        <p:nvPicPr>
          <p:cNvPr id="32" name="Image 24" descr=" 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28512" y="7810500"/>
            <a:ext cx="977962" cy="126817"/>
          </a:xfrm>
          <a:prstGeom prst="rect">
            <a:avLst/>
          </a:prstGeom>
        </p:spPr>
      </p:pic>
      <p:pic>
        <p:nvPicPr>
          <p:cNvPr id="33" name="Image 25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7206" y="1778000"/>
            <a:ext cx="2997389" cy="3314700"/>
          </a:xfrm>
          <a:prstGeom prst="rect">
            <a:avLst/>
          </a:prstGeom>
        </p:spPr>
      </p:pic>
      <p:sp>
        <p:nvSpPr>
          <p:cNvPr id="34" name="Text 6"/>
          <p:cNvSpPr/>
          <p:nvPr/>
        </p:nvSpPr>
        <p:spPr>
          <a:xfrm>
            <a:off x="9830419" y="1981200"/>
            <a:ext cx="1786579" cy="364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ИЗОБРАЖЕНИЯ</a:t>
            </a:r>
            <a:endParaRPr lang="en-US" sz="2000" dirty="0"/>
          </a:p>
        </p:txBody>
      </p:sp>
      <p:sp>
        <p:nvSpPr>
          <p:cNvPr id="35" name="Text 7"/>
          <p:cNvSpPr/>
          <p:nvPr/>
        </p:nvSpPr>
        <p:spPr>
          <a:xfrm>
            <a:off x="9830419" y="2387600"/>
            <a:ext cx="2641766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Создавайте визуальный контент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 текстовым описаниям. Все модели можно подключить и настроить через единое API. Автоматизируйте создание иллюстраций, баннеров, концепт-артов для соцсетей</a:t>
            </a:r>
            <a:endParaRPr lang="en-US" sz="1200" dirty="0"/>
          </a:p>
        </p:txBody>
      </p:sp>
      <p:pic>
        <p:nvPicPr>
          <p:cNvPr id="36" name="Image 26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0419" y="4127500"/>
            <a:ext cx="2590963" cy="762000"/>
          </a:xfrm>
          <a:prstGeom prst="rect">
            <a:avLst/>
          </a:prstGeom>
        </p:spPr>
      </p:pic>
      <p:pic>
        <p:nvPicPr>
          <p:cNvPr id="37" name="Image 27" descr=" 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481523" y="4584700"/>
            <a:ext cx="766666" cy="210840"/>
          </a:xfrm>
          <a:prstGeom prst="rect">
            <a:avLst/>
          </a:prstGeom>
        </p:spPr>
      </p:pic>
      <p:pic>
        <p:nvPicPr>
          <p:cNvPr id="38" name="Image 28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32026" y="4229100"/>
            <a:ext cx="325830" cy="324644"/>
          </a:xfrm>
          <a:prstGeom prst="rect">
            <a:avLst/>
          </a:prstGeom>
        </p:spPr>
      </p:pic>
      <p:pic>
        <p:nvPicPr>
          <p:cNvPr id="39" name="Image 29" descr=" 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81360" y="4321671"/>
            <a:ext cx="1262688" cy="138013"/>
          </a:xfrm>
          <a:prstGeom prst="rect">
            <a:avLst/>
          </a:prstGeom>
        </p:spPr>
      </p:pic>
      <p:pic>
        <p:nvPicPr>
          <p:cNvPr id="40" name="Image 30" descr=" 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97437" y="4267200"/>
            <a:ext cx="222748" cy="222746"/>
          </a:xfrm>
          <a:prstGeom prst="rect">
            <a:avLst/>
          </a:prstGeom>
        </p:spPr>
      </p:pic>
      <p:pic>
        <p:nvPicPr>
          <p:cNvPr id="41" name="Image 31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955372" y="4317008"/>
            <a:ext cx="313601" cy="123130"/>
          </a:xfrm>
          <a:prstGeom prst="rect">
            <a:avLst/>
          </a:prstGeom>
        </p:spPr>
      </p:pic>
      <p:pic>
        <p:nvPicPr>
          <p:cNvPr id="42" name="Image 32" descr=" 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62246" y="4572000"/>
            <a:ext cx="1143072" cy="216131"/>
          </a:xfrm>
          <a:prstGeom prst="rect">
            <a:avLst/>
          </a:prstGeom>
        </p:spPr>
      </p:pic>
      <p:pic>
        <p:nvPicPr>
          <p:cNvPr id="43" name="Image 33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7206" y="5295900"/>
            <a:ext cx="2997389" cy="3314700"/>
          </a:xfrm>
          <a:prstGeom prst="rect">
            <a:avLst/>
          </a:prstGeom>
        </p:spPr>
      </p:pic>
      <p:sp>
        <p:nvSpPr>
          <p:cNvPr id="44" name="Text 8"/>
          <p:cNvSpPr/>
          <p:nvPr/>
        </p:nvSpPr>
        <p:spPr>
          <a:xfrm>
            <a:off x="9830419" y="5499100"/>
            <a:ext cx="2662934" cy="922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ВЕКТОРА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(EMBEDDINGS ДЛЯ RAG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 ПОИСКА)</a:t>
            </a:r>
            <a:endParaRPr lang="en-US" sz="2000" dirty="0"/>
          </a:p>
        </p:txBody>
      </p:sp>
      <p:sp>
        <p:nvSpPr>
          <p:cNvPr id="45" name="Text 9"/>
          <p:cNvSpPr/>
          <p:nvPr/>
        </p:nvSpPr>
        <p:spPr>
          <a:xfrm>
            <a:off x="9830419" y="6464300"/>
            <a:ext cx="264176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ИИ-генерация масштабируемых векторных изображений. 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Логотипы, иконки, иллюстрации через единое API.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Безупречное качество при любом размере</a:t>
            </a:r>
            <a:endParaRPr lang="en-US" sz="1200" dirty="0"/>
          </a:p>
        </p:txBody>
      </p:sp>
      <p:pic>
        <p:nvPicPr>
          <p:cNvPr id="46" name="Image 34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808" y="1778000"/>
            <a:ext cx="2997389" cy="3314700"/>
          </a:xfrm>
          <a:prstGeom prst="rect">
            <a:avLst/>
          </a:prstGeom>
        </p:spPr>
      </p:pic>
      <p:sp>
        <p:nvSpPr>
          <p:cNvPr id="47" name="Text 10"/>
          <p:cNvSpPr/>
          <p:nvPr/>
        </p:nvSpPr>
        <p:spPr>
          <a:xfrm>
            <a:off x="13031021" y="1981200"/>
            <a:ext cx="872122" cy="364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ВИДЕО</a:t>
            </a:r>
            <a:endParaRPr lang="en-US" sz="2000" dirty="0"/>
          </a:p>
        </p:txBody>
      </p:sp>
      <p:sp>
        <p:nvSpPr>
          <p:cNvPr id="48" name="Text 11"/>
          <p:cNvSpPr/>
          <p:nvPr/>
        </p:nvSpPr>
        <p:spPr>
          <a:xfrm>
            <a:off x="13031021" y="2387600"/>
            <a:ext cx="2641766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Создавайте видеоконтент из текста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 изображений с помощью ИИ. Подключайте популярные модели через единое API. Автоматизируйте производство роликов для любых задач</a:t>
            </a:r>
            <a:endParaRPr lang="en-US" sz="1200" dirty="0"/>
          </a:p>
        </p:txBody>
      </p:sp>
      <p:pic>
        <p:nvPicPr>
          <p:cNvPr id="49" name="Image 35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1021" y="4127500"/>
            <a:ext cx="2590963" cy="762000"/>
          </a:xfrm>
          <a:prstGeom prst="rect">
            <a:avLst/>
          </a:prstGeom>
        </p:spPr>
      </p:pic>
      <p:pic>
        <p:nvPicPr>
          <p:cNvPr id="50" name="Image 36" descr=" 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3132627" y="4229100"/>
            <a:ext cx="584237" cy="228600"/>
          </a:xfrm>
          <a:prstGeom prst="rect">
            <a:avLst/>
          </a:prstGeom>
        </p:spPr>
      </p:pic>
      <p:pic>
        <p:nvPicPr>
          <p:cNvPr id="51" name="Image 37" descr=" 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805770" y="4254500"/>
            <a:ext cx="673142" cy="180876"/>
          </a:xfrm>
          <a:prstGeom prst="rect">
            <a:avLst/>
          </a:prstGeom>
        </p:spPr>
      </p:pic>
      <p:pic>
        <p:nvPicPr>
          <p:cNvPr id="52" name="Image 38" descr=" 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580518" y="4254500"/>
            <a:ext cx="181979" cy="181967"/>
          </a:xfrm>
          <a:prstGeom prst="rect">
            <a:avLst/>
          </a:prstGeom>
        </p:spPr>
      </p:pic>
      <p:pic>
        <p:nvPicPr>
          <p:cNvPr id="53" name="Image 39" descr=" 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4823074" y="4254500"/>
            <a:ext cx="671903" cy="181967"/>
          </a:xfrm>
          <a:prstGeom prst="rect">
            <a:avLst/>
          </a:prstGeom>
        </p:spPr>
      </p:pic>
      <p:pic>
        <p:nvPicPr>
          <p:cNvPr id="54" name="Image 40" descr=" 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373942" y="4533900"/>
            <a:ext cx="770202" cy="250031"/>
          </a:xfrm>
          <a:prstGeom prst="rect">
            <a:avLst/>
          </a:prstGeom>
        </p:spPr>
      </p:pic>
      <p:pic>
        <p:nvPicPr>
          <p:cNvPr id="55" name="Image 41" descr=" 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301101" y="4508500"/>
            <a:ext cx="1155773" cy="266700"/>
          </a:xfrm>
          <a:prstGeom prst="rect">
            <a:avLst/>
          </a:prstGeom>
        </p:spPr>
      </p:pic>
      <p:pic>
        <p:nvPicPr>
          <p:cNvPr id="56" name="Image 42" descr=" 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04819" y="1778000"/>
            <a:ext cx="5943974" cy="6832600"/>
          </a:xfrm>
          <a:prstGeom prst="rect">
            <a:avLst/>
          </a:prstGeom>
        </p:spPr>
      </p:pic>
      <p:pic>
        <p:nvPicPr>
          <p:cNvPr id="57" name="Image 43" descr=" 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14458" y="4178300"/>
            <a:ext cx="4724698" cy="2032000"/>
          </a:xfrm>
          <a:prstGeom prst="rect">
            <a:avLst/>
          </a:prstGeom>
        </p:spPr>
      </p:pic>
      <p:pic>
        <p:nvPicPr>
          <p:cNvPr id="58" name="Image 44" descr=" "/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235341" y="5041900"/>
            <a:ext cx="2146435" cy="304800"/>
          </a:xfrm>
          <a:prstGeom prst="rect">
            <a:avLst/>
          </a:prstGeom>
        </p:spPr>
      </p:pic>
      <p:pic>
        <p:nvPicPr>
          <p:cNvPr id="59" name="Image 45" descr=" "/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664638" y="5061248"/>
            <a:ext cx="731859" cy="285452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42F4FDA6-11ED-48E9-A736-21288F5B7452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ECBD6469-55A7-4467-AE40-2630D002CC0E}"/>
              </a:ext>
            </a:extLst>
          </p:cNvPr>
          <p:cNvSpPr/>
          <p:nvPr/>
        </p:nvSpPr>
        <p:spPr>
          <a:xfrm>
            <a:off x="304819" y="304800"/>
            <a:ext cx="15520377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693040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ЧТО МОЖНО ДЕЛАТЬ НА ПЛАТФОРМЕ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086" y="1778000"/>
            <a:ext cx="8103110" cy="7061200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512" y="6400800"/>
            <a:ext cx="7290259" cy="2032000"/>
          </a:xfrm>
          <a:prstGeom prst="rect">
            <a:avLst/>
          </a:prstGeom>
        </p:spPr>
      </p:pic>
      <p:sp>
        <p:nvSpPr>
          <p:cNvPr id="15" name="Text 1"/>
          <p:cNvSpPr/>
          <p:nvPr/>
        </p:nvSpPr>
        <p:spPr>
          <a:xfrm>
            <a:off x="8433331" y="6705600"/>
            <a:ext cx="2074464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API МОДЕЛИ</a:t>
            </a:r>
            <a:endParaRPr lang="en-US" sz="2800" dirty="0"/>
          </a:p>
        </p:txBody>
      </p:sp>
      <p:sp>
        <p:nvSpPr>
          <p:cNvPr id="16" name="Text 2"/>
          <p:cNvSpPr/>
          <p:nvPr/>
        </p:nvSpPr>
        <p:spPr>
          <a:xfrm>
            <a:off x="8433331" y="7620000"/>
            <a:ext cx="6756826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Запускайте передовые модели с минимальными затратами благодаря нашим гибким и простым в использовании API. </a:t>
            </a:r>
            <a:endParaRPr lang="en-US" sz="1800" dirty="0"/>
          </a:p>
        </p:txBody>
      </p:sp>
      <p:pic>
        <p:nvPicPr>
          <p:cNvPr id="17" name="Image 12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1778000"/>
            <a:ext cx="7112448" cy="2159000"/>
          </a:xfrm>
          <a:prstGeom prst="rect">
            <a:avLst/>
          </a:prstGeom>
        </p:spPr>
      </p:pic>
      <p:sp>
        <p:nvSpPr>
          <p:cNvPr id="18" name="Text 3"/>
          <p:cNvSpPr/>
          <p:nvPr/>
        </p:nvSpPr>
        <p:spPr>
          <a:xfrm>
            <a:off x="609638" y="2082800"/>
            <a:ext cx="1718842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Генерация</a:t>
            </a:r>
            <a:endParaRPr lang="en-US" sz="2800" dirty="0"/>
          </a:p>
        </p:txBody>
      </p:sp>
      <p:sp>
        <p:nvSpPr>
          <p:cNvPr id="19" name="Shape 4"/>
          <p:cNvSpPr/>
          <p:nvPr/>
        </p:nvSpPr>
        <p:spPr>
          <a:xfrm>
            <a:off x="609638" y="3225800"/>
            <a:ext cx="990662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0" name="Text 5"/>
          <p:cNvSpPr/>
          <p:nvPr/>
        </p:nvSpPr>
        <p:spPr>
          <a:xfrm>
            <a:off x="762048" y="3302000"/>
            <a:ext cx="76204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Тексты</a:t>
            </a:r>
            <a:endParaRPr lang="en-US" sz="1800" dirty="0"/>
          </a:p>
        </p:txBody>
      </p:sp>
      <p:sp>
        <p:nvSpPr>
          <p:cNvPr id="21" name="Shape 6"/>
          <p:cNvSpPr/>
          <p:nvPr/>
        </p:nvSpPr>
        <p:spPr>
          <a:xfrm>
            <a:off x="1701907" y="3225800"/>
            <a:ext cx="1651104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2" name="Text 7"/>
          <p:cNvSpPr/>
          <p:nvPr/>
        </p:nvSpPr>
        <p:spPr>
          <a:xfrm>
            <a:off x="1854317" y="3302000"/>
            <a:ext cx="14224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Изображения</a:t>
            </a:r>
            <a:endParaRPr lang="en-US" sz="1800" dirty="0"/>
          </a:p>
        </p:txBody>
      </p:sp>
      <p:sp>
        <p:nvSpPr>
          <p:cNvPr id="23" name="Shape 8"/>
          <p:cNvSpPr/>
          <p:nvPr/>
        </p:nvSpPr>
        <p:spPr>
          <a:xfrm>
            <a:off x="3454618" y="3225800"/>
            <a:ext cx="914458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4" name="Text 9"/>
          <p:cNvSpPr/>
          <p:nvPr/>
        </p:nvSpPr>
        <p:spPr>
          <a:xfrm>
            <a:off x="3607027" y="3302000"/>
            <a:ext cx="68584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Видео</a:t>
            </a:r>
            <a:endParaRPr lang="en-US" sz="1800" dirty="0"/>
          </a:p>
        </p:txBody>
      </p:sp>
      <p:pic>
        <p:nvPicPr>
          <p:cNvPr id="25" name="Image 13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4229100"/>
            <a:ext cx="7112448" cy="2159000"/>
          </a:xfrm>
          <a:prstGeom prst="rect">
            <a:avLst/>
          </a:prstGeom>
        </p:spPr>
      </p:pic>
      <p:sp>
        <p:nvSpPr>
          <p:cNvPr id="26" name="Text 10"/>
          <p:cNvSpPr/>
          <p:nvPr/>
        </p:nvSpPr>
        <p:spPr>
          <a:xfrm>
            <a:off x="609638" y="4533900"/>
            <a:ext cx="1604534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Создание</a:t>
            </a:r>
            <a:endParaRPr lang="en-US" sz="2800" dirty="0"/>
          </a:p>
        </p:txBody>
      </p:sp>
      <p:sp>
        <p:nvSpPr>
          <p:cNvPr id="27" name="Shape 11"/>
          <p:cNvSpPr/>
          <p:nvPr/>
        </p:nvSpPr>
        <p:spPr>
          <a:xfrm>
            <a:off x="609638" y="5676900"/>
            <a:ext cx="2057530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8" name="Text 12"/>
          <p:cNvSpPr/>
          <p:nvPr/>
        </p:nvSpPr>
        <p:spPr>
          <a:xfrm>
            <a:off x="762048" y="5753100"/>
            <a:ext cx="18289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Карточки товаров</a:t>
            </a:r>
            <a:endParaRPr lang="en-US" sz="1800" dirty="0"/>
          </a:p>
        </p:txBody>
      </p:sp>
      <p:sp>
        <p:nvSpPr>
          <p:cNvPr id="29" name="Shape 13"/>
          <p:cNvSpPr/>
          <p:nvPr/>
        </p:nvSpPr>
        <p:spPr>
          <a:xfrm>
            <a:off x="4572288" y="5676900"/>
            <a:ext cx="2527459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0" name="Text 14"/>
          <p:cNvSpPr/>
          <p:nvPr/>
        </p:nvSpPr>
        <p:spPr>
          <a:xfrm>
            <a:off x="4724698" y="5753100"/>
            <a:ext cx="229884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Контент для SMM/SEO</a:t>
            </a:r>
            <a:endParaRPr lang="en-US" sz="1800" dirty="0"/>
          </a:p>
        </p:txBody>
      </p:sp>
      <p:sp>
        <p:nvSpPr>
          <p:cNvPr id="31" name="Shape 15"/>
          <p:cNvSpPr/>
          <p:nvPr/>
        </p:nvSpPr>
        <p:spPr>
          <a:xfrm>
            <a:off x="2768774" y="5676900"/>
            <a:ext cx="1701907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2" name="Text 16"/>
          <p:cNvSpPr/>
          <p:nvPr/>
        </p:nvSpPr>
        <p:spPr>
          <a:xfrm>
            <a:off x="2921184" y="5753100"/>
            <a:ext cx="147329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Инфографика</a:t>
            </a:r>
            <a:endParaRPr lang="en-US" sz="1800" dirty="0"/>
          </a:p>
        </p:txBody>
      </p:sp>
      <p:pic>
        <p:nvPicPr>
          <p:cNvPr id="33" name="Image 14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6680200"/>
            <a:ext cx="7112448" cy="2159000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609638" y="6985000"/>
            <a:ext cx="6621350" cy="880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Интеграция через один API —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без переключений</a:t>
            </a:r>
            <a:endParaRPr lang="en-US" sz="2800" dirty="0"/>
          </a:p>
        </p:txBody>
      </p:sp>
      <p:sp>
        <p:nvSpPr>
          <p:cNvPr id="35" name="Shape 18"/>
          <p:cNvSpPr/>
          <p:nvPr/>
        </p:nvSpPr>
        <p:spPr>
          <a:xfrm>
            <a:off x="609638" y="8128000"/>
            <a:ext cx="3137098" cy="406400"/>
          </a:xfrm>
          <a:prstGeom prst="rect">
            <a:avLst/>
          </a:prstGeom>
          <a:noFill/>
          <a:ln/>
        </p:spPr>
      </p:sp>
      <p:sp>
        <p:nvSpPr>
          <p:cNvPr id="36" name="Shape 19"/>
          <p:cNvSpPr/>
          <p:nvPr/>
        </p:nvSpPr>
        <p:spPr>
          <a:xfrm>
            <a:off x="609638" y="8128000"/>
            <a:ext cx="1270080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7" name="Text 20"/>
          <p:cNvSpPr/>
          <p:nvPr/>
        </p:nvSpPr>
        <p:spPr>
          <a:xfrm>
            <a:off x="762048" y="8204200"/>
            <a:ext cx="104146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Магазины</a:t>
            </a:r>
            <a:endParaRPr lang="en-US" sz="1800" dirty="0"/>
          </a:p>
        </p:txBody>
      </p:sp>
      <p:sp>
        <p:nvSpPr>
          <p:cNvPr id="38" name="Shape 21"/>
          <p:cNvSpPr/>
          <p:nvPr/>
        </p:nvSpPr>
        <p:spPr>
          <a:xfrm>
            <a:off x="1981325" y="8128000"/>
            <a:ext cx="1765411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9" name="Text 22"/>
          <p:cNvSpPr/>
          <p:nvPr/>
        </p:nvSpPr>
        <p:spPr>
          <a:xfrm>
            <a:off x="2133734" y="8204200"/>
            <a:ext cx="153679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Маркетплейсы</a:t>
            </a:r>
            <a:endParaRPr lang="en-US" sz="1800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3C6C4FD-7310-400D-8294-5B3DDED6B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48" y="4241800"/>
            <a:ext cx="986852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ПРЕИМУЩЕСТВА ДЛЯ E-COMMERCE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06AA86C7-9CA6-4C38-AB72-0620AAED731C}"/>
              </a:ext>
            </a:extLst>
          </p:cNvPr>
          <p:cNvSpPr/>
          <p:nvPr/>
        </p:nvSpPr>
        <p:spPr>
          <a:xfrm>
            <a:off x="304819" y="304800"/>
            <a:ext cx="15520377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724792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ПРЕИМУЩЕСТВА ДЛЯ E-COMMERCE №1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827" y="1739900"/>
            <a:ext cx="7455370" cy="6985000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3843" y="1993900"/>
            <a:ext cx="3327610" cy="3492500"/>
          </a:xfrm>
          <a:prstGeom prst="rect">
            <a:avLst/>
          </a:prstGeom>
        </p:spPr>
      </p:pic>
      <p:pic>
        <p:nvPicPr>
          <p:cNvPr id="15" name="Image 12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3571" y="1993900"/>
            <a:ext cx="3327610" cy="3492500"/>
          </a:xfrm>
          <a:prstGeom prst="rect">
            <a:avLst/>
          </a:prstGeom>
        </p:spPr>
      </p:pic>
      <p:pic>
        <p:nvPicPr>
          <p:cNvPr id="16" name="Image 13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9184" y="5740400"/>
            <a:ext cx="2502058" cy="2730500"/>
          </a:xfrm>
          <a:prstGeom prst="rect">
            <a:avLst/>
          </a:prstGeom>
        </p:spPr>
      </p:pic>
      <p:pic>
        <p:nvPicPr>
          <p:cNvPr id="17" name="Image 1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78762" y="5905599"/>
            <a:ext cx="963003" cy="1134963"/>
          </a:xfrm>
          <a:prstGeom prst="rect">
            <a:avLst/>
          </a:prstGeom>
        </p:spPr>
      </p:pic>
      <p:pic>
        <p:nvPicPr>
          <p:cNvPr id="18" name="Image 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66822" y="5918200"/>
            <a:ext cx="833937" cy="1212354"/>
          </a:xfrm>
          <a:prstGeom prst="rect">
            <a:avLst/>
          </a:prstGeom>
        </p:spPr>
      </p:pic>
      <p:pic>
        <p:nvPicPr>
          <p:cNvPr id="19" name="Image 16" descr=" 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19" y="1778000"/>
            <a:ext cx="7760189" cy="2108200"/>
          </a:xfrm>
          <a:prstGeom prst="rect">
            <a:avLst/>
          </a:prstGeom>
        </p:spPr>
      </p:pic>
      <p:sp>
        <p:nvSpPr>
          <p:cNvPr id="20" name="Text 1"/>
          <p:cNvSpPr/>
          <p:nvPr/>
        </p:nvSpPr>
        <p:spPr>
          <a:xfrm>
            <a:off x="609638" y="2082800"/>
            <a:ext cx="3217536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Ускорение контента</a:t>
            </a:r>
            <a:endParaRPr lang="en-US" sz="2800" dirty="0"/>
          </a:p>
        </p:txBody>
      </p:sp>
      <p:sp>
        <p:nvSpPr>
          <p:cNvPr id="21" name="Shape 2"/>
          <p:cNvSpPr/>
          <p:nvPr/>
        </p:nvSpPr>
        <p:spPr>
          <a:xfrm>
            <a:off x="609638" y="3175000"/>
            <a:ext cx="1701907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2" name="Text 3"/>
          <p:cNvSpPr/>
          <p:nvPr/>
        </p:nvSpPr>
        <p:spPr>
          <a:xfrm>
            <a:off x="762048" y="3251200"/>
            <a:ext cx="147329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Инфографика</a:t>
            </a:r>
            <a:endParaRPr lang="en-US" sz="1800" dirty="0"/>
          </a:p>
        </p:txBody>
      </p:sp>
      <p:sp>
        <p:nvSpPr>
          <p:cNvPr id="23" name="Shape 4"/>
          <p:cNvSpPr/>
          <p:nvPr/>
        </p:nvSpPr>
        <p:spPr>
          <a:xfrm>
            <a:off x="2413152" y="3175000"/>
            <a:ext cx="3175200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4" name="Text 5"/>
          <p:cNvSpPr/>
          <p:nvPr/>
        </p:nvSpPr>
        <p:spPr>
          <a:xfrm>
            <a:off x="2565562" y="3251200"/>
            <a:ext cx="294658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Ролики с озвучкой за минуты</a:t>
            </a:r>
            <a:endParaRPr lang="en-US" sz="1800" dirty="0"/>
          </a:p>
        </p:txBody>
      </p:sp>
      <p:pic>
        <p:nvPicPr>
          <p:cNvPr id="25" name="Image 17" descr=" 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19" y="4191000"/>
            <a:ext cx="7760189" cy="2108200"/>
          </a:xfrm>
          <a:prstGeom prst="rect">
            <a:avLst/>
          </a:prstGeom>
        </p:spPr>
      </p:pic>
      <p:sp>
        <p:nvSpPr>
          <p:cNvPr id="26" name="Text 6"/>
          <p:cNvSpPr/>
          <p:nvPr/>
        </p:nvSpPr>
        <p:spPr>
          <a:xfrm>
            <a:off x="609638" y="4495800"/>
            <a:ext cx="3623962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Автоматизация рутины</a:t>
            </a:r>
            <a:endParaRPr lang="en-US" sz="2800" dirty="0"/>
          </a:p>
        </p:txBody>
      </p:sp>
      <p:sp>
        <p:nvSpPr>
          <p:cNvPr id="27" name="Shape 7"/>
          <p:cNvSpPr/>
          <p:nvPr/>
        </p:nvSpPr>
        <p:spPr>
          <a:xfrm>
            <a:off x="609638" y="5588000"/>
            <a:ext cx="2806877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8" name="Text 8"/>
          <p:cNvSpPr/>
          <p:nvPr/>
        </p:nvSpPr>
        <p:spPr>
          <a:xfrm>
            <a:off x="762048" y="5664200"/>
            <a:ext cx="257826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От описаний до визуалов</a:t>
            </a:r>
            <a:endParaRPr lang="en-US" sz="1800" dirty="0"/>
          </a:p>
        </p:txBody>
      </p:sp>
      <p:sp>
        <p:nvSpPr>
          <p:cNvPr id="29" name="Shape 9"/>
          <p:cNvSpPr/>
          <p:nvPr/>
        </p:nvSpPr>
        <p:spPr>
          <a:xfrm>
            <a:off x="304819" y="6616700"/>
            <a:ext cx="7760189" cy="2108200"/>
          </a:xfrm>
          <a:prstGeom prst="rect">
            <a:avLst/>
          </a:prstGeom>
          <a:noFill/>
          <a:ln/>
        </p:spPr>
      </p:sp>
      <p:pic>
        <p:nvPicPr>
          <p:cNvPr id="30" name="Image 18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4819" y="6616700"/>
            <a:ext cx="7760189" cy="2108200"/>
          </a:xfrm>
          <a:prstGeom prst="rect">
            <a:avLst/>
          </a:prstGeom>
        </p:spPr>
      </p:pic>
      <p:sp>
        <p:nvSpPr>
          <p:cNvPr id="31" name="Text 10"/>
          <p:cNvSpPr/>
          <p:nvPr/>
        </p:nvSpPr>
        <p:spPr>
          <a:xfrm>
            <a:off x="609638" y="6921500"/>
            <a:ext cx="1350518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Пример</a:t>
            </a:r>
            <a:endParaRPr lang="en-US" sz="2800" dirty="0"/>
          </a:p>
        </p:txBody>
      </p:sp>
      <p:sp>
        <p:nvSpPr>
          <p:cNvPr id="32" name="Shape 11"/>
          <p:cNvSpPr/>
          <p:nvPr/>
        </p:nvSpPr>
        <p:spPr>
          <a:xfrm>
            <a:off x="7137850" y="7213600"/>
            <a:ext cx="914458" cy="914400"/>
          </a:xfrm>
          <a:prstGeom prst="roundRect">
            <a:avLst>
              <a:gd name="adj" fmla="val 8300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3" name="Text 12"/>
          <p:cNvSpPr/>
          <p:nvPr/>
        </p:nvSpPr>
        <p:spPr>
          <a:xfrm>
            <a:off x="609638" y="8166100"/>
            <a:ext cx="609638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Карточка товара с ИИ-генерацией + виртуальной примеркой</a:t>
            </a:r>
            <a:endParaRPr lang="en-US" sz="1800" dirty="0"/>
          </a:p>
        </p:txBody>
      </p:sp>
      <p:pic>
        <p:nvPicPr>
          <p:cNvPr id="34" name="Image 19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61720" y="7530505"/>
            <a:ext cx="266717" cy="28059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A21C8DB-8C3C-4CA2-947A-3197030247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7FE8DD85-E588-4A36-870B-01F5636B2E28}"/>
              </a:ext>
            </a:extLst>
          </p:cNvPr>
          <p:cNvSpPr/>
          <p:nvPr/>
        </p:nvSpPr>
        <p:spPr>
          <a:xfrm>
            <a:off x="304819" y="304800"/>
            <a:ext cx="15520377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724792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ПРЕИМУЩЕСТВА ДЛЯ E-COMMERCE №2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086" y="1778000"/>
            <a:ext cx="8103110" cy="7061200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512" y="6400800"/>
            <a:ext cx="7290259" cy="2032000"/>
          </a:xfrm>
          <a:prstGeom prst="rect">
            <a:avLst/>
          </a:prstGeom>
        </p:spPr>
      </p:pic>
      <p:sp>
        <p:nvSpPr>
          <p:cNvPr id="15" name="Text 1"/>
          <p:cNvSpPr/>
          <p:nvPr/>
        </p:nvSpPr>
        <p:spPr>
          <a:xfrm>
            <a:off x="8433331" y="6705600"/>
            <a:ext cx="3839875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 ДЛЯ БИЗНЕС-ЗАДАЧ</a:t>
            </a:r>
            <a:endParaRPr lang="en-US" sz="2800" dirty="0"/>
          </a:p>
        </p:txBody>
      </p:sp>
      <p:sp>
        <p:nvSpPr>
          <p:cNvPr id="16" name="Text 2"/>
          <p:cNvSpPr/>
          <p:nvPr/>
        </p:nvSpPr>
        <p:spPr>
          <a:xfrm>
            <a:off x="8433331" y="7620000"/>
            <a:ext cx="6756826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Можно выбрать и настроить те нейросети, которые подходят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для ваших задач или уже применяются в бизнес-процессах</a:t>
            </a:r>
            <a:endParaRPr lang="en-US" sz="1800" dirty="0"/>
          </a:p>
        </p:txBody>
      </p:sp>
      <p:pic>
        <p:nvPicPr>
          <p:cNvPr id="17" name="Image 12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1778000"/>
            <a:ext cx="7112448" cy="2159000"/>
          </a:xfrm>
          <a:prstGeom prst="rect">
            <a:avLst/>
          </a:prstGeom>
        </p:spPr>
      </p:pic>
      <p:sp>
        <p:nvSpPr>
          <p:cNvPr id="18" name="Text 3"/>
          <p:cNvSpPr/>
          <p:nvPr/>
        </p:nvSpPr>
        <p:spPr>
          <a:xfrm>
            <a:off x="609638" y="2082800"/>
            <a:ext cx="1706141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Аналитика</a:t>
            </a:r>
            <a:endParaRPr lang="en-US" sz="2800" dirty="0"/>
          </a:p>
        </p:txBody>
      </p:sp>
      <p:sp>
        <p:nvSpPr>
          <p:cNvPr id="19" name="Shape 4"/>
          <p:cNvSpPr/>
          <p:nvPr/>
        </p:nvSpPr>
        <p:spPr>
          <a:xfrm>
            <a:off x="609638" y="3225800"/>
            <a:ext cx="4877107" cy="406400"/>
          </a:xfrm>
          <a:prstGeom prst="rect">
            <a:avLst/>
          </a:prstGeom>
          <a:noFill/>
          <a:ln/>
        </p:spPr>
      </p:sp>
      <p:sp>
        <p:nvSpPr>
          <p:cNvPr id="20" name="Shape 5"/>
          <p:cNvSpPr/>
          <p:nvPr/>
        </p:nvSpPr>
        <p:spPr>
          <a:xfrm>
            <a:off x="609638" y="3225800"/>
            <a:ext cx="2260742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1" name="Text 6"/>
          <p:cNvSpPr/>
          <p:nvPr/>
        </p:nvSpPr>
        <p:spPr>
          <a:xfrm>
            <a:off x="762048" y="3302000"/>
            <a:ext cx="203212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A/B-тесты карточек</a:t>
            </a:r>
            <a:endParaRPr lang="en-US" sz="1800" dirty="0"/>
          </a:p>
        </p:txBody>
      </p:sp>
      <p:sp>
        <p:nvSpPr>
          <p:cNvPr id="22" name="Shape 7"/>
          <p:cNvSpPr/>
          <p:nvPr/>
        </p:nvSpPr>
        <p:spPr>
          <a:xfrm>
            <a:off x="2971987" y="3225800"/>
            <a:ext cx="2514758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3" name="Text 8"/>
          <p:cNvSpPr/>
          <p:nvPr/>
        </p:nvSpPr>
        <p:spPr>
          <a:xfrm>
            <a:off x="3124397" y="3302000"/>
            <a:ext cx="228614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Рост CTR и конверсий</a:t>
            </a:r>
            <a:endParaRPr lang="en-US" sz="1800" dirty="0"/>
          </a:p>
        </p:txBody>
      </p:sp>
      <p:pic>
        <p:nvPicPr>
          <p:cNvPr id="24" name="Image 13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4229100"/>
            <a:ext cx="7112448" cy="2159000"/>
          </a:xfrm>
          <a:prstGeom prst="rect">
            <a:avLst/>
          </a:prstGeom>
        </p:spPr>
      </p:pic>
      <p:sp>
        <p:nvSpPr>
          <p:cNvPr id="25" name="Text 9"/>
          <p:cNvSpPr/>
          <p:nvPr/>
        </p:nvSpPr>
        <p:spPr>
          <a:xfrm>
            <a:off x="609638" y="4533900"/>
            <a:ext cx="3154032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Масштабируемость</a:t>
            </a:r>
            <a:endParaRPr lang="en-US" sz="2800" dirty="0"/>
          </a:p>
        </p:txBody>
      </p:sp>
      <p:sp>
        <p:nvSpPr>
          <p:cNvPr id="26" name="Shape 10"/>
          <p:cNvSpPr/>
          <p:nvPr/>
        </p:nvSpPr>
        <p:spPr>
          <a:xfrm>
            <a:off x="609638" y="5676900"/>
            <a:ext cx="5385139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27" name="Text 11"/>
          <p:cNvSpPr/>
          <p:nvPr/>
        </p:nvSpPr>
        <p:spPr>
          <a:xfrm>
            <a:off x="762048" y="5753100"/>
            <a:ext cx="515652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Доступ к топ-моделям для команд любого размера</a:t>
            </a:r>
            <a:endParaRPr lang="en-US" sz="1800" dirty="0"/>
          </a:p>
        </p:txBody>
      </p:sp>
      <p:pic>
        <p:nvPicPr>
          <p:cNvPr id="28" name="Image 14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19" y="6680200"/>
            <a:ext cx="7112448" cy="2159000"/>
          </a:xfrm>
          <a:prstGeom prst="rect">
            <a:avLst/>
          </a:prstGeom>
        </p:spPr>
      </p:pic>
      <p:sp>
        <p:nvSpPr>
          <p:cNvPr id="29" name="Text 12"/>
          <p:cNvSpPr/>
          <p:nvPr/>
        </p:nvSpPr>
        <p:spPr>
          <a:xfrm>
            <a:off x="609638" y="6985000"/>
            <a:ext cx="6621350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Экономия</a:t>
            </a:r>
            <a:endParaRPr lang="en-US" sz="2800" dirty="0"/>
          </a:p>
        </p:txBody>
      </p:sp>
      <p:sp>
        <p:nvSpPr>
          <p:cNvPr id="30" name="Shape 13"/>
          <p:cNvSpPr/>
          <p:nvPr/>
        </p:nvSpPr>
        <p:spPr>
          <a:xfrm>
            <a:off x="609638" y="8128000"/>
            <a:ext cx="6121786" cy="406400"/>
          </a:xfrm>
          <a:prstGeom prst="rect">
            <a:avLst/>
          </a:prstGeom>
          <a:noFill/>
          <a:ln/>
        </p:spPr>
      </p:sp>
      <p:sp>
        <p:nvSpPr>
          <p:cNvPr id="31" name="Shape 14"/>
          <p:cNvSpPr/>
          <p:nvPr/>
        </p:nvSpPr>
        <p:spPr>
          <a:xfrm>
            <a:off x="609638" y="8128000"/>
            <a:ext cx="6121786" cy="406400"/>
          </a:xfrm>
          <a:prstGeom prst="roundRect">
            <a:avLst>
              <a:gd name="adj" fmla="val 312750"/>
            </a:avLst>
          </a:prstGeom>
          <a:solidFill>
            <a:srgbClr val="6432C8">
              <a:alpha val="100000"/>
            </a:srgbClr>
          </a:solidFill>
          <a:ln/>
        </p:spPr>
      </p:sp>
      <p:sp>
        <p:nvSpPr>
          <p:cNvPr id="32" name="Text 15"/>
          <p:cNvSpPr/>
          <p:nvPr/>
        </p:nvSpPr>
        <p:spPr>
          <a:xfrm>
            <a:off x="762048" y="8204200"/>
            <a:ext cx="589317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Единый API снижает затраты на разработку и инструменты</a:t>
            </a:r>
            <a:endParaRPr lang="en-US" sz="1800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FC9FCE1-6656-4126-B044-5A9BA2A435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48" y="4241800"/>
            <a:ext cx="207023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КЕЙСЫ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28F895C-1591-4A56-85B1-E8C4497F73E0}"/>
              </a:ext>
            </a:extLst>
          </p:cNvPr>
          <p:cNvSpPr/>
          <p:nvPr/>
        </p:nvSpPr>
        <p:spPr>
          <a:xfrm>
            <a:off x="304819" y="304800"/>
            <a:ext cx="15520377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724792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КЕЙС: БИЛАЙН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859" y="1841500"/>
            <a:ext cx="6947338" cy="6604000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1841500"/>
            <a:ext cx="8268221" cy="3149600"/>
          </a:xfrm>
          <a:prstGeom prst="rect">
            <a:avLst/>
          </a:prstGeom>
        </p:spPr>
      </p:pic>
      <p:sp>
        <p:nvSpPr>
          <p:cNvPr id="15" name="Shape 1"/>
          <p:cNvSpPr/>
          <p:nvPr/>
        </p:nvSpPr>
        <p:spPr>
          <a:xfrm>
            <a:off x="609638" y="2146300"/>
            <a:ext cx="7658582" cy="1968500"/>
          </a:xfrm>
          <a:prstGeom prst="rect">
            <a:avLst/>
          </a:prstGeom>
          <a:noFill/>
          <a:ln/>
        </p:spPr>
      </p:sp>
      <p:sp>
        <p:nvSpPr>
          <p:cNvPr id="16" name="Text 2"/>
          <p:cNvSpPr/>
          <p:nvPr/>
        </p:nvSpPr>
        <p:spPr>
          <a:xfrm>
            <a:off x="609638" y="2146300"/>
            <a:ext cx="7777123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Салоны сотовой связи</a:t>
            </a:r>
            <a:endParaRPr lang="en-US" sz="2800" dirty="0"/>
          </a:p>
        </p:txBody>
      </p:sp>
      <p:sp>
        <p:nvSpPr>
          <p:cNvPr id="17" name="Shape 3"/>
          <p:cNvSpPr/>
          <p:nvPr/>
        </p:nvSpPr>
        <p:spPr>
          <a:xfrm>
            <a:off x="609638" y="2781300"/>
            <a:ext cx="7658582" cy="1333500"/>
          </a:xfrm>
          <a:prstGeom prst="rect">
            <a:avLst/>
          </a:prstGeom>
          <a:noFill/>
          <a:ln/>
        </p:spPr>
      </p:sp>
      <p:sp>
        <p:nvSpPr>
          <p:cNvPr id="18" name="Text 4"/>
          <p:cNvSpPr/>
          <p:nvPr/>
        </p:nvSpPr>
        <p:spPr>
          <a:xfrm>
            <a:off x="609638" y="2781300"/>
            <a:ext cx="7726320" cy="715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Ассистент продавца в салоне связи (ИИ-стажер):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помогает клиентам подобрать тарифный план, знает все услуги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 деталях. Может сопровождать иностранных граждан на родном языке</a:t>
            </a:r>
            <a:endParaRPr lang="en-US" sz="1600" dirty="0"/>
          </a:p>
        </p:txBody>
      </p:sp>
      <p:sp>
        <p:nvSpPr>
          <p:cNvPr id="19" name="Text 5"/>
          <p:cNvSpPr/>
          <p:nvPr/>
        </p:nvSpPr>
        <p:spPr>
          <a:xfrm>
            <a:off x="609638" y="3683000"/>
            <a:ext cx="7726320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ИИ-аватар работает как полноценный </a:t>
            </a:r>
            <a:r>
              <a:rPr lang="en-US" sz="1600" dirty="0" err="1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канал</a:t>
            </a: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</a:t>
            </a:r>
            <a:r>
              <a:rPr lang="en-US" sz="1600" dirty="0" err="1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продаж</a:t>
            </a:r>
            <a:endParaRPr lang="ru-RU" sz="1600" dirty="0">
              <a:solidFill>
                <a:srgbClr val="6432C8">
                  <a:alpha val="100000"/>
                </a:srgbClr>
              </a:solidFill>
              <a:latin typeface="Beeline Sans Medium" pitchFamily="34" charset="0"/>
              <a:ea typeface="Beeline Sans Medium" pitchFamily="34" charset="-122"/>
              <a:cs typeface="Beeline Sans Medium" pitchFamily="34" charset="-120"/>
            </a:endParaRPr>
          </a:p>
          <a:p>
            <a:pPr marL="0" indent="0" algn="l">
              <a:buNone/>
            </a:pPr>
            <a:r>
              <a:rPr lang="ru-RU" sz="16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И </a:t>
            </a:r>
            <a:r>
              <a:rPr lang="en-US" sz="1600" dirty="0" err="1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обслуживания,формируя</a:t>
            </a: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 поток лидов и снижая нагрузку на персонал</a:t>
            </a:r>
            <a:endParaRPr lang="en-US" sz="1600" dirty="0"/>
          </a:p>
        </p:txBody>
      </p:sp>
      <p:pic>
        <p:nvPicPr>
          <p:cNvPr id="20" name="Image 12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5295900"/>
            <a:ext cx="8268221" cy="3149600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609638" y="6489700"/>
            <a:ext cx="444528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28,8%</a:t>
            </a:r>
            <a:endParaRPr lang="en-US" sz="12000" dirty="0"/>
          </a:p>
        </p:txBody>
      </p:sp>
      <p:sp>
        <p:nvSpPr>
          <p:cNvPr id="22" name="Text 7"/>
          <p:cNvSpPr/>
          <p:nvPr/>
        </p:nvSpPr>
        <p:spPr>
          <a:xfrm>
            <a:off x="609638" y="5651500"/>
            <a:ext cx="6443539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Средняя конверсия</a:t>
            </a:r>
            <a:endParaRPr lang="en-US" sz="28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48F086-0BD1-483F-A746-7972457F4D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B342CA57-65FC-470D-AF6F-1344672E64C1}"/>
              </a:ext>
            </a:extLst>
          </p:cNvPr>
          <p:cNvSpPr/>
          <p:nvPr/>
        </p:nvSpPr>
        <p:spPr>
          <a:xfrm>
            <a:off x="304819" y="304800"/>
            <a:ext cx="15520377" cy="1168400"/>
          </a:xfrm>
          <a:prstGeom prst="roundRect">
            <a:avLst>
              <a:gd name="adj" fmla="val 50000"/>
            </a:avLst>
          </a:prstGeom>
          <a:solidFill>
            <a:srgbClr val="1F21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724792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КЕЙС: МАГНИТ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859" y="1841500"/>
            <a:ext cx="6947338" cy="6604000"/>
          </a:xfrm>
          <a:prstGeom prst="rect">
            <a:avLst/>
          </a:prstGeom>
        </p:spPr>
      </p:pic>
      <p:pic>
        <p:nvPicPr>
          <p:cNvPr id="14" name="Image 1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1841500"/>
            <a:ext cx="8268221" cy="3149600"/>
          </a:xfrm>
          <a:prstGeom prst="rect">
            <a:avLst/>
          </a:prstGeom>
        </p:spPr>
      </p:pic>
      <p:sp>
        <p:nvSpPr>
          <p:cNvPr id="15" name="Shape 1"/>
          <p:cNvSpPr/>
          <p:nvPr/>
        </p:nvSpPr>
        <p:spPr>
          <a:xfrm>
            <a:off x="609638" y="2146300"/>
            <a:ext cx="7658582" cy="1752600"/>
          </a:xfrm>
          <a:prstGeom prst="rect">
            <a:avLst/>
          </a:prstGeom>
          <a:noFill/>
          <a:ln/>
        </p:spPr>
      </p:sp>
      <p:sp>
        <p:nvSpPr>
          <p:cNvPr id="16" name="Text 2"/>
          <p:cNvSpPr/>
          <p:nvPr/>
        </p:nvSpPr>
        <p:spPr>
          <a:xfrm>
            <a:off x="609638" y="2146300"/>
            <a:ext cx="7777123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Прикассовая зона</a:t>
            </a:r>
            <a:endParaRPr lang="en-US" sz="2800" dirty="0"/>
          </a:p>
        </p:txBody>
      </p:sp>
      <p:sp>
        <p:nvSpPr>
          <p:cNvPr id="17" name="Shape 3"/>
          <p:cNvSpPr/>
          <p:nvPr/>
        </p:nvSpPr>
        <p:spPr>
          <a:xfrm>
            <a:off x="609638" y="2781300"/>
            <a:ext cx="7658582" cy="1117600"/>
          </a:xfrm>
          <a:prstGeom prst="rect">
            <a:avLst/>
          </a:prstGeom>
          <a:noFill/>
          <a:ln/>
        </p:spPr>
      </p:sp>
      <p:sp>
        <p:nvSpPr>
          <p:cNvPr id="18" name="Text 4"/>
          <p:cNvSpPr/>
          <p:nvPr/>
        </p:nvSpPr>
        <p:spPr>
          <a:xfrm>
            <a:off x="609638" y="2781300"/>
            <a:ext cx="7726320" cy="715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Ассистент продавца на терминале в прикассовой зоне: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рассказывает об акционных товарах и предлагает покупателям варианты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их применения и рецепты.</a:t>
            </a:r>
            <a:endParaRPr lang="en-US" sz="1600" dirty="0"/>
          </a:p>
        </p:txBody>
      </p:sp>
      <p:sp>
        <p:nvSpPr>
          <p:cNvPr id="19" name="Text 5"/>
          <p:cNvSpPr/>
          <p:nvPr/>
        </p:nvSpPr>
        <p:spPr>
          <a:xfrm>
            <a:off x="609638" y="3683000"/>
            <a:ext cx="7726320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432C8">
                    <a:alpha val="100000"/>
                  </a:srgbClr>
                </a:solidFill>
                <a:latin typeface="Beeline Sans Medium" pitchFamily="34" charset="0"/>
                <a:ea typeface="Beeline Sans Medium" pitchFamily="34" charset="-122"/>
                <a:cs typeface="Beeline Sans Medium" pitchFamily="34" charset="-120"/>
              </a:rPr>
              <a:t>ИИ-аватар помогает увеличить средний чек и повысить продажи</a:t>
            </a:r>
            <a:endParaRPr lang="en-US" sz="1600" dirty="0"/>
          </a:p>
        </p:txBody>
      </p:sp>
      <p:pic>
        <p:nvPicPr>
          <p:cNvPr id="20" name="Image 12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19" y="5295900"/>
            <a:ext cx="8268221" cy="3149600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609638" y="6489700"/>
            <a:ext cx="2489357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dirty="0">
                <a:solidFill>
                  <a:srgbClr val="6432C8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4%</a:t>
            </a:r>
            <a:endParaRPr lang="en-US" sz="12000" dirty="0"/>
          </a:p>
        </p:txBody>
      </p:sp>
      <p:sp>
        <p:nvSpPr>
          <p:cNvPr id="22" name="Text 7"/>
          <p:cNvSpPr/>
          <p:nvPr/>
        </p:nvSpPr>
        <p:spPr>
          <a:xfrm>
            <a:off x="609638" y="5651500"/>
            <a:ext cx="6443539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090B16">
                    <a:alpha val="9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Средняя конверсия</a:t>
            </a:r>
            <a:endParaRPr lang="en-US" sz="28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99F4E91-1133-4383-A076-475C8D6DE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19" y="304800"/>
            <a:ext cx="15520378" cy="11684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11245" y="660400"/>
            <a:ext cx="7247923" cy="579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КАК НАЧАТЬ</a:t>
            </a:r>
            <a:endParaRPr lang="en-US" sz="3200" dirty="0"/>
          </a:p>
        </p:txBody>
      </p:sp>
      <p:pic>
        <p:nvPicPr>
          <p:cNvPr id="13" name="Image 10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50" y="2235200"/>
            <a:ext cx="2540160" cy="2794000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>
          <a:xfrm>
            <a:off x="1054166" y="4279900"/>
            <a:ext cx="2197238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РЕГИСТРАЦИЯ НА </a:t>
            </a:r>
            <a:r>
              <a:rPr lang="en-US" sz="22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AI.CDNVIDEO.RU</a:t>
            </a:r>
            <a:endParaRPr lang="en-US" sz="1400" dirty="0"/>
          </a:p>
        </p:txBody>
      </p:sp>
      <p:sp>
        <p:nvSpPr>
          <p:cNvPr id="15" name="Text 2"/>
          <p:cNvSpPr/>
          <p:nvPr/>
        </p:nvSpPr>
        <p:spPr>
          <a:xfrm>
            <a:off x="1054166" y="2540000"/>
            <a:ext cx="90175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ШАГ 1</a:t>
            </a:r>
            <a:endParaRPr lang="en-US" sz="2400" dirty="0"/>
          </a:p>
        </p:txBody>
      </p:sp>
      <p:pic>
        <p:nvPicPr>
          <p:cNvPr id="16" name="Image 11" descr="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50" y="5283200"/>
            <a:ext cx="14529715" cy="2654300"/>
          </a:xfrm>
          <a:prstGeom prst="rect">
            <a:avLst/>
          </a:prstGeom>
        </p:spPr>
      </p:pic>
      <p:pic>
        <p:nvPicPr>
          <p:cNvPr id="17" name="Image 12" descr="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80218" y="5588000"/>
            <a:ext cx="2044829" cy="2044700"/>
          </a:xfrm>
          <a:prstGeom prst="rect">
            <a:avLst/>
          </a:prstGeom>
        </p:spPr>
      </p:pic>
      <p:pic>
        <p:nvPicPr>
          <p:cNvPr id="18" name="Image 1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5772745"/>
            <a:ext cx="49885" cy="49907"/>
          </a:xfrm>
          <a:prstGeom prst="rect">
            <a:avLst/>
          </a:prstGeom>
        </p:spPr>
      </p:pic>
      <p:pic>
        <p:nvPicPr>
          <p:cNvPr id="19" name="Image 1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5772745"/>
            <a:ext cx="49885" cy="49907"/>
          </a:xfrm>
          <a:prstGeom prst="rect">
            <a:avLst/>
          </a:prstGeom>
        </p:spPr>
      </p:pic>
      <p:pic>
        <p:nvPicPr>
          <p:cNvPr id="20" name="Image 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5772745"/>
            <a:ext cx="54871" cy="49907"/>
          </a:xfrm>
          <a:prstGeom prst="rect">
            <a:avLst/>
          </a:prstGeom>
        </p:spPr>
      </p:pic>
      <p:pic>
        <p:nvPicPr>
          <p:cNvPr id="21" name="Image 1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15413" y="5772745"/>
            <a:ext cx="54871" cy="49907"/>
          </a:xfrm>
          <a:prstGeom prst="rect">
            <a:avLst/>
          </a:prstGeom>
        </p:spPr>
      </p:pic>
      <p:pic>
        <p:nvPicPr>
          <p:cNvPr id="22" name="Image 1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36666" y="5772745"/>
            <a:ext cx="49885" cy="49907"/>
          </a:xfrm>
          <a:prstGeom prst="rect">
            <a:avLst/>
          </a:prstGeom>
        </p:spPr>
      </p:pic>
      <p:pic>
        <p:nvPicPr>
          <p:cNvPr id="23" name="Image 1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11029" y="5772745"/>
            <a:ext cx="49885" cy="49907"/>
          </a:xfrm>
          <a:prstGeom prst="rect">
            <a:avLst/>
          </a:prstGeom>
        </p:spPr>
      </p:pic>
      <p:pic>
        <p:nvPicPr>
          <p:cNvPr id="24" name="Image 1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5772745"/>
            <a:ext cx="49885" cy="49907"/>
          </a:xfrm>
          <a:prstGeom prst="rect">
            <a:avLst/>
          </a:prstGeom>
        </p:spPr>
      </p:pic>
      <p:pic>
        <p:nvPicPr>
          <p:cNvPr id="25" name="Image 2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5830888"/>
            <a:ext cx="49885" cy="49907"/>
          </a:xfrm>
          <a:prstGeom prst="rect">
            <a:avLst/>
          </a:prstGeom>
        </p:spPr>
      </p:pic>
      <p:pic>
        <p:nvPicPr>
          <p:cNvPr id="26" name="Image 2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04207" y="5830888"/>
            <a:ext cx="49885" cy="49907"/>
          </a:xfrm>
          <a:prstGeom prst="rect">
            <a:avLst/>
          </a:prstGeom>
        </p:spPr>
      </p:pic>
      <p:pic>
        <p:nvPicPr>
          <p:cNvPr id="27" name="Image 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0424" y="5830888"/>
            <a:ext cx="54871" cy="49907"/>
          </a:xfrm>
          <a:prstGeom prst="rect">
            <a:avLst/>
          </a:prstGeom>
        </p:spPr>
      </p:pic>
      <p:pic>
        <p:nvPicPr>
          <p:cNvPr id="28" name="Image 2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73584" y="5830888"/>
            <a:ext cx="54871" cy="49907"/>
          </a:xfrm>
          <a:prstGeom prst="rect">
            <a:avLst/>
          </a:prstGeom>
        </p:spPr>
      </p:pic>
      <p:pic>
        <p:nvPicPr>
          <p:cNvPr id="29" name="Image 2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152933" y="5830888"/>
            <a:ext cx="54871" cy="49907"/>
          </a:xfrm>
          <a:prstGeom prst="rect">
            <a:avLst/>
          </a:prstGeom>
        </p:spPr>
      </p:pic>
      <p:pic>
        <p:nvPicPr>
          <p:cNvPr id="30" name="Image 2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5830888"/>
            <a:ext cx="59857" cy="49907"/>
          </a:xfrm>
          <a:prstGeom prst="rect">
            <a:avLst/>
          </a:prstGeom>
        </p:spPr>
      </p:pic>
      <p:pic>
        <p:nvPicPr>
          <p:cNvPr id="31" name="Image 2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5830888"/>
            <a:ext cx="54871" cy="49907"/>
          </a:xfrm>
          <a:prstGeom prst="rect">
            <a:avLst/>
          </a:prstGeom>
        </p:spPr>
      </p:pic>
      <p:pic>
        <p:nvPicPr>
          <p:cNvPr id="32" name="Image 2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5889030"/>
            <a:ext cx="49885" cy="49907"/>
          </a:xfrm>
          <a:prstGeom prst="rect">
            <a:avLst/>
          </a:prstGeom>
        </p:spPr>
      </p:pic>
      <p:pic>
        <p:nvPicPr>
          <p:cNvPr id="33" name="Image 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69175" y="5889030"/>
            <a:ext cx="54871" cy="49907"/>
          </a:xfrm>
          <a:prstGeom prst="rect">
            <a:avLst/>
          </a:prstGeom>
        </p:spPr>
      </p:pic>
      <p:pic>
        <p:nvPicPr>
          <p:cNvPr id="34" name="Image 2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5889030"/>
            <a:ext cx="54871" cy="49907"/>
          </a:xfrm>
          <a:prstGeom prst="rect">
            <a:avLst/>
          </a:prstGeom>
        </p:spPr>
      </p:pic>
      <p:pic>
        <p:nvPicPr>
          <p:cNvPr id="35" name="Image 3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88014" y="5947172"/>
            <a:ext cx="54871" cy="49907"/>
          </a:xfrm>
          <a:prstGeom prst="rect">
            <a:avLst/>
          </a:prstGeom>
        </p:spPr>
      </p:pic>
      <p:pic>
        <p:nvPicPr>
          <p:cNvPr id="36" name="Image 3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741125" y="5947172"/>
            <a:ext cx="59857" cy="49907"/>
          </a:xfrm>
          <a:prstGeom prst="rect">
            <a:avLst/>
          </a:prstGeom>
        </p:spPr>
      </p:pic>
      <p:pic>
        <p:nvPicPr>
          <p:cNvPr id="37" name="Image 3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99246" y="5947172"/>
            <a:ext cx="54871" cy="49907"/>
          </a:xfrm>
          <a:prstGeom prst="rect">
            <a:avLst/>
          </a:prstGeom>
        </p:spPr>
      </p:pic>
      <p:pic>
        <p:nvPicPr>
          <p:cNvPr id="38" name="Image 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0424" y="5947172"/>
            <a:ext cx="54871" cy="49907"/>
          </a:xfrm>
          <a:prstGeom prst="rect">
            <a:avLst/>
          </a:prstGeom>
        </p:spPr>
      </p:pic>
      <p:pic>
        <p:nvPicPr>
          <p:cNvPr id="39" name="Image 3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5947172"/>
            <a:ext cx="59857" cy="49907"/>
          </a:xfrm>
          <a:prstGeom prst="rect">
            <a:avLst/>
          </a:prstGeom>
        </p:spPr>
      </p:pic>
      <p:pic>
        <p:nvPicPr>
          <p:cNvPr id="40" name="Image 3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31705" y="5947172"/>
            <a:ext cx="54871" cy="49907"/>
          </a:xfrm>
          <a:prstGeom prst="rect">
            <a:avLst/>
          </a:prstGeom>
        </p:spPr>
      </p:pic>
      <p:pic>
        <p:nvPicPr>
          <p:cNvPr id="41" name="Image 3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152933" y="5947172"/>
            <a:ext cx="49885" cy="49907"/>
          </a:xfrm>
          <a:prstGeom prst="rect">
            <a:avLst/>
          </a:prstGeom>
        </p:spPr>
      </p:pic>
      <p:pic>
        <p:nvPicPr>
          <p:cNvPr id="42" name="Image 3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69175" y="5947172"/>
            <a:ext cx="49885" cy="49907"/>
          </a:xfrm>
          <a:prstGeom prst="rect">
            <a:avLst/>
          </a:prstGeom>
        </p:spPr>
      </p:pic>
      <p:pic>
        <p:nvPicPr>
          <p:cNvPr id="43" name="Image 3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94762" y="6005314"/>
            <a:ext cx="49885" cy="49907"/>
          </a:xfrm>
          <a:prstGeom prst="rect">
            <a:avLst/>
          </a:prstGeom>
        </p:spPr>
      </p:pic>
      <p:pic>
        <p:nvPicPr>
          <p:cNvPr id="44" name="Image 3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11029" y="6005314"/>
            <a:ext cx="54871" cy="49907"/>
          </a:xfrm>
          <a:prstGeom prst="rect">
            <a:avLst/>
          </a:prstGeom>
        </p:spPr>
      </p:pic>
      <p:pic>
        <p:nvPicPr>
          <p:cNvPr id="45" name="Image 4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64164" y="6005314"/>
            <a:ext cx="59857" cy="49907"/>
          </a:xfrm>
          <a:prstGeom prst="rect">
            <a:avLst/>
          </a:prstGeom>
        </p:spPr>
      </p:pic>
      <p:pic>
        <p:nvPicPr>
          <p:cNvPr id="46" name="Image 4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6005314"/>
            <a:ext cx="54871" cy="49907"/>
          </a:xfrm>
          <a:prstGeom prst="rect">
            <a:avLst/>
          </a:prstGeom>
        </p:spPr>
      </p:pic>
      <p:pic>
        <p:nvPicPr>
          <p:cNvPr id="47" name="Image 4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6063258"/>
            <a:ext cx="49885" cy="49907"/>
          </a:xfrm>
          <a:prstGeom prst="rect">
            <a:avLst/>
          </a:prstGeom>
        </p:spPr>
      </p:pic>
      <p:pic>
        <p:nvPicPr>
          <p:cNvPr id="48" name="Image 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46111" y="6063258"/>
            <a:ext cx="54871" cy="49907"/>
          </a:xfrm>
          <a:prstGeom prst="rect">
            <a:avLst/>
          </a:prstGeom>
        </p:spPr>
      </p:pic>
      <p:pic>
        <p:nvPicPr>
          <p:cNvPr id="49" name="Image 4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99246" y="6063258"/>
            <a:ext cx="54871" cy="49907"/>
          </a:xfrm>
          <a:prstGeom prst="rect">
            <a:avLst/>
          </a:prstGeom>
        </p:spPr>
      </p:pic>
      <p:pic>
        <p:nvPicPr>
          <p:cNvPr id="50" name="Image 4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0424" y="6063258"/>
            <a:ext cx="54871" cy="49907"/>
          </a:xfrm>
          <a:prstGeom prst="rect">
            <a:avLst/>
          </a:prstGeom>
        </p:spPr>
      </p:pic>
      <p:pic>
        <p:nvPicPr>
          <p:cNvPr id="51" name="Image 4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73584" y="6063258"/>
            <a:ext cx="54871" cy="49907"/>
          </a:xfrm>
          <a:prstGeom prst="rect">
            <a:avLst/>
          </a:prstGeom>
        </p:spPr>
      </p:pic>
      <p:pic>
        <p:nvPicPr>
          <p:cNvPr id="52" name="Image 4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11029" y="6063258"/>
            <a:ext cx="49885" cy="49907"/>
          </a:xfrm>
          <a:prstGeom prst="rect">
            <a:avLst/>
          </a:prstGeom>
        </p:spPr>
      </p:pic>
      <p:pic>
        <p:nvPicPr>
          <p:cNvPr id="53" name="Image 4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6121400"/>
            <a:ext cx="49885" cy="49907"/>
          </a:xfrm>
          <a:prstGeom prst="rect">
            <a:avLst/>
          </a:prstGeom>
        </p:spPr>
      </p:pic>
      <p:pic>
        <p:nvPicPr>
          <p:cNvPr id="54" name="Image 4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6121400"/>
            <a:ext cx="49885" cy="49907"/>
          </a:xfrm>
          <a:prstGeom prst="rect">
            <a:avLst/>
          </a:prstGeom>
        </p:spPr>
      </p:pic>
      <p:pic>
        <p:nvPicPr>
          <p:cNvPr id="55" name="Image 5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6121400"/>
            <a:ext cx="49885" cy="49907"/>
          </a:xfrm>
          <a:prstGeom prst="rect">
            <a:avLst/>
          </a:prstGeom>
        </p:spPr>
      </p:pic>
      <p:pic>
        <p:nvPicPr>
          <p:cNvPr id="56" name="Image 5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6121400"/>
            <a:ext cx="49885" cy="49907"/>
          </a:xfrm>
          <a:prstGeom prst="rect">
            <a:avLst/>
          </a:prstGeom>
        </p:spPr>
      </p:pic>
      <p:pic>
        <p:nvPicPr>
          <p:cNvPr id="57" name="Image 5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94762" y="6121400"/>
            <a:ext cx="49885" cy="49907"/>
          </a:xfrm>
          <a:prstGeom prst="rect">
            <a:avLst/>
          </a:prstGeom>
        </p:spPr>
      </p:pic>
      <p:pic>
        <p:nvPicPr>
          <p:cNvPr id="58" name="Image 5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11029" y="6121400"/>
            <a:ext cx="49885" cy="49907"/>
          </a:xfrm>
          <a:prstGeom prst="rect">
            <a:avLst/>
          </a:prstGeom>
        </p:spPr>
      </p:pic>
      <p:pic>
        <p:nvPicPr>
          <p:cNvPr id="59" name="Image 5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121400"/>
            <a:ext cx="49885" cy="49907"/>
          </a:xfrm>
          <a:prstGeom prst="rect">
            <a:avLst/>
          </a:prstGeom>
        </p:spPr>
      </p:pic>
      <p:pic>
        <p:nvPicPr>
          <p:cNvPr id="60" name="Image 5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6179542"/>
            <a:ext cx="49885" cy="49907"/>
          </a:xfrm>
          <a:prstGeom prst="rect">
            <a:avLst/>
          </a:prstGeom>
        </p:spPr>
      </p:pic>
      <p:pic>
        <p:nvPicPr>
          <p:cNvPr id="61" name="Image 5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6179542"/>
            <a:ext cx="49885" cy="49907"/>
          </a:xfrm>
          <a:prstGeom prst="rect">
            <a:avLst/>
          </a:prstGeom>
        </p:spPr>
      </p:pic>
      <p:pic>
        <p:nvPicPr>
          <p:cNvPr id="62" name="Image 5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6179542"/>
            <a:ext cx="54871" cy="49907"/>
          </a:xfrm>
          <a:prstGeom prst="rect">
            <a:avLst/>
          </a:prstGeom>
        </p:spPr>
      </p:pic>
      <p:pic>
        <p:nvPicPr>
          <p:cNvPr id="63" name="Image 5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6179542"/>
            <a:ext cx="59857" cy="49907"/>
          </a:xfrm>
          <a:prstGeom prst="rect">
            <a:avLst/>
          </a:prstGeom>
        </p:spPr>
      </p:pic>
      <p:pic>
        <p:nvPicPr>
          <p:cNvPr id="64" name="Image 5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6179542"/>
            <a:ext cx="59857" cy="49907"/>
          </a:xfrm>
          <a:prstGeom prst="rect">
            <a:avLst/>
          </a:prstGeom>
        </p:spPr>
      </p:pic>
      <p:pic>
        <p:nvPicPr>
          <p:cNvPr id="65" name="Image 6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6179542"/>
            <a:ext cx="59857" cy="49907"/>
          </a:xfrm>
          <a:prstGeom prst="rect">
            <a:avLst/>
          </a:prstGeom>
        </p:spPr>
      </p:pic>
      <p:pic>
        <p:nvPicPr>
          <p:cNvPr id="66" name="Image 6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89851" y="6179542"/>
            <a:ext cx="54871" cy="49907"/>
          </a:xfrm>
          <a:prstGeom prst="rect">
            <a:avLst/>
          </a:prstGeom>
        </p:spPr>
      </p:pic>
      <p:pic>
        <p:nvPicPr>
          <p:cNvPr id="67" name="Image 6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69175" y="6179542"/>
            <a:ext cx="54871" cy="49907"/>
          </a:xfrm>
          <a:prstGeom prst="rect">
            <a:avLst/>
          </a:prstGeom>
        </p:spPr>
      </p:pic>
      <p:pic>
        <p:nvPicPr>
          <p:cNvPr id="68" name="Image 6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6179542"/>
            <a:ext cx="54871" cy="49907"/>
          </a:xfrm>
          <a:prstGeom prst="rect">
            <a:avLst/>
          </a:prstGeom>
        </p:spPr>
      </p:pic>
      <p:pic>
        <p:nvPicPr>
          <p:cNvPr id="69" name="Image 6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81192" y="6237684"/>
            <a:ext cx="54871" cy="49907"/>
          </a:xfrm>
          <a:prstGeom prst="rect">
            <a:avLst/>
          </a:prstGeom>
        </p:spPr>
      </p:pic>
      <p:pic>
        <p:nvPicPr>
          <p:cNvPr id="70" name="Image 6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34327" y="6237684"/>
            <a:ext cx="59857" cy="49907"/>
          </a:xfrm>
          <a:prstGeom prst="rect">
            <a:avLst/>
          </a:prstGeom>
        </p:spPr>
      </p:pic>
      <p:pic>
        <p:nvPicPr>
          <p:cNvPr id="71" name="Image 6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392423" y="6237684"/>
            <a:ext cx="54871" cy="49907"/>
          </a:xfrm>
          <a:prstGeom prst="rect">
            <a:avLst/>
          </a:prstGeom>
        </p:spPr>
      </p:pic>
      <p:pic>
        <p:nvPicPr>
          <p:cNvPr id="72" name="Image 6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13651" y="6237684"/>
            <a:ext cx="49885" cy="49907"/>
          </a:xfrm>
          <a:prstGeom prst="rect">
            <a:avLst/>
          </a:prstGeom>
        </p:spPr>
      </p:pic>
      <p:pic>
        <p:nvPicPr>
          <p:cNvPr id="73" name="Image 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29893" y="6237684"/>
            <a:ext cx="54871" cy="49907"/>
          </a:xfrm>
          <a:prstGeom prst="rect">
            <a:avLst/>
          </a:prstGeom>
        </p:spPr>
      </p:pic>
      <p:pic>
        <p:nvPicPr>
          <p:cNvPr id="74" name="Image 6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683028" y="6237684"/>
            <a:ext cx="59857" cy="49907"/>
          </a:xfrm>
          <a:prstGeom prst="rect">
            <a:avLst/>
          </a:prstGeom>
        </p:spPr>
      </p:pic>
      <p:pic>
        <p:nvPicPr>
          <p:cNvPr id="75" name="Image 7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741125" y="6237684"/>
            <a:ext cx="59857" cy="49907"/>
          </a:xfrm>
          <a:prstGeom prst="rect">
            <a:avLst/>
          </a:prstGeom>
        </p:spPr>
      </p:pic>
      <p:pic>
        <p:nvPicPr>
          <p:cNvPr id="76" name="Image 7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99246" y="6237684"/>
            <a:ext cx="54871" cy="49907"/>
          </a:xfrm>
          <a:prstGeom prst="rect">
            <a:avLst/>
          </a:prstGeom>
        </p:spPr>
      </p:pic>
      <p:pic>
        <p:nvPicPr>
          <p:cNvPr id="77" name="Image 7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6237684"/>
            <a:ext cx="49885" cy="49907"/>
          </a:xfrm>
          <a:prstGeom prst="rect">
            <a:avLst/>
          </a:prstGeom>
        </p:spPr>
      </p:pic>
      <p:pic>
        <p:nvPicPr>
          <p:cNvPr id="78" name="Image 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11029" y="6237684"/>
            <a:ext cx="54871" cy="49907"/>
          </a:xfrm>
          <a:prstGeom prst="rect">
            <a:avLst/>
          </a:prstGeom>
        </p:spPr>
      </p:pic>
      <p:pic>
        <p:nvPicPr>
          <p:cNvPr id="79" name="Image 7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6237684"/>
            <a:ext cx="54871" cy="49907"/>
          </a:xfrm>
          <a:prstGeom prst="rect">
            <a:avLst/>
          </a:prstGeom>
        </p:spPr>
      </p:pic>
      <p:pic>
        <p:nvPicPr>
          <p:cNvPr id="80" name="Image 7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6237684"/>
            <a:ext cx="54871" cy="49907"/>
          </a:xfrm>
          <a:prstGeom prst="rect">
            <a:avLst/>
          </a:prstGeom>
        </p:spPr>
      </p:pic>
      <p:pic>
        <p:nvPicPr>
          <p:cNvPr id="81" name="Image 7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38478" y="6237684"/>
            <a:ext cx="59857" cy="49907"/>
          </a:xfrm>
          <a:prstGeom prst="rect">
            <a:avLst/>
          </a:prstGeom>
        </p:spPr>
      </p:pic>
      <p:pic>
        <p:nvPicPr>
          <p:cNvPr id="82" name="Image 7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96624" y="6237684"/>
            <a:ext cx="54871" cy="49907"/>
          </a:xfrm>
          <a:prstGeom prst="rect">
            <a:avLst/>
          </a:prstGeom>
        </p:spPr>
      </p:pic>
      <p:pic>
        <p:nvPicPr>
          <p:cNvPr id="83" name="Image 7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675948" y="6237684"/>
            <a:ext cx="54871" cy="49907"/>
          </a:xfrm>
          <a:prstGeom prst="rect">
            <a:avLst/>
          </a:prstGeom>
        </p:spPr>
      </p:pic>
      <p:pic>
        <p:nvPicPr>
          <p:cNvPr id="84" name="Image 7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729083" y="6237684"/>
            <a:ext cx="59857" cy="49907"/>
          </a:xfrm>
          <a:prstGeom prst="rect">
            <a:avLst/>
          </a:prstGeom>
        </p:spPr>
      </p:pic>
      <p:pic>
        <p:nvPicPr>
          <p:cNvPr id="85" name="Image 8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237684"/>
            <a:ext cx="54871" cy="49907"/>
          </a:xfrm>
          <a:prstGeom prst="rect">
            <a:avLst/>
          </a:prstGeom>
        </p:spPr>
      </p:pic>
      <p:pic>
        <p:nvPicPr>
          <p:cNvPr id="86" name="Image 8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295827"/>
            <a:ext cx="49885" cy="49907"/>
          </a:xfrm>
          <a:prstGeom prst="rect">
            <a:avLst/>
          </a:prstGeom>
        </p:spPr>
      </p:pic>
      <p:pic>
        <p:nvPicPr>
          <p:cNvPr id="87" name="Image 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81192" y="6295827"/>
            <a:ext cx="54871" cy="49907"/>
          </a:xfrm>
          <a:prstGeom prst="rect">
            <a:avLst/>
          </a:prstGeom>
        </p:spPr>
      </p:pic>
      <p:pic>
        <p:nvPicPr>
          <p:cNvPr id="88" name="Image 8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34327" y="6295827"/>
            <a:ext cx="59857" cy="49907"/>
          </a:xfrm>
          <a:prstGeom prst="rect">
            <a:avLst/>
          </a:prstGeom>
        </p:spPr>
      </p:pic>
      <p:pic>
        <p:nvPicPr>
          <p:cNvPr id="89" name="Image 8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92423" y="6295827"/>
            <a:ext cx="59857" cy="49907"/>
          </a:xfrm>
          <a:prstGeom prst="rect">
            <a:avLst/>
          </a:prstGeom>
        </p:spPr>
      </p:pic>
      <p:pic>
        <p:nvPicPr>
          <p:cNvPr id="90" name="Image 8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50594" y="6295827"/>
            <a:ext cx="54871" cy="49907"/>
          </a:xfrm>
          <a:prstGeom prst="rect">
            <a:avLst/>
          </a:prstGeom>
        </p:spPr>
      </p:pic>
      <p:pic>
        <p:nvPicPr>
          <p:cNvPr id="91" name="Image 8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71747" y="6295827"/>
            <a:ext cx="49885" cy="49907"/>
          </a:xfrm>
          <a:prstGeom prst="rect">
            <a:avLst/>
          </a:prstGeom>
        </p:spPr>
      </p:pic>
      <p:pic>
        <p:nvPicPr>
          <p:cNvPr id="92" name="Image 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6295827"/>
            <a:ext cx="54871" cy="49907"/>
          </a:xfrm>
          <a:prstGeom prst="rect">
            <a:avLst/>
          </a:prstGeom>
        </p:spPr>
      </p:pic>
      <p:pic>
        <p:nvPicPr>
          <p:cNvPr id="93" name="Image 8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6295827"/>
            <a:ext cx="59857" cy="49907"/>
          </a:xfrm>
          <a:prstGeom prst="rect">
            <a:avLst/>
          </a:prstGeom>
        </p:spPr>
      </p:pic>
      <p:pic>
        <p:nvPicPr>
          <p:cNvPr id="94" name="Image 8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73584" y="6295827"/>
            <a:ext cx="54871" cy="49907"/>
          </a:xfrm>
          <a:prstGeom prst="rect">
            <a:avLst/>
          </a:prstGeom>
        </p:spPr>
      </p:pic>
      <p:pic>
        <p:nvPicPr>
          <p:cNvPr id="95" name="Image 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6295827"/>
            <a:ext cx="54871" cy="49907"/>
          </a:xfrm>
          <a:prstGeom prst="rect">
            <a:avLst/>
          </a:prstGeom>
        </p:spPr>
      </p:pic>
      <p:pic>
        <p:nvPicPr>
          <p:cNvPr id="96" name="Image 9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38478" y="6295827"/>
            <a:ext cx="54871" cy="49907"/>
          </a:xfrm>
          <a:prstGeom prst="rect">
            <a:avLst/>
          </a:prstGeom>
        </p:spPr>
      </p:pic>
      <p:pic>
        <p:nvPicPr>
          <p:cNvPr id="97" name="Image 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59706" y="6295827"/>
            <a:ext cx="54871" cy="49907"/>
          </a:xfrm>
          <a:prstGeom prst="rect">
            <a:avLst/>
          </a:prstGeom>
        </p:spPr>
      </p:pic>
      <p:pic>
        <p:nvPicPr>
          <p:cNvPr id="98" name="Image 9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6295827"/>
            <a:ext cx="54871" cy="49907"/>
          </a:xfrm>
          <a:prstGeom prst="rect">
            <a:avLst/>
          </a:prstGeom>
        </p:spPr>
      </p:pic>
      <p:pic>
        <p:nvPicPr>
          <p:cNvPr id="99" name="Image 9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92165" y="6295827"/>
            <a:ext cx="49885" cy="49907"/>
          </a:xfrm>
          <a:prstGeom prst="rect">
            <a:avLst/>
          </a:prstGeom>
        </p:spPr>
      </p:pic>
      <p:pic>
        <p:nvPicPr>
          <p:cNvPr id="100" name="Image 9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39338" y="6353870"/>
            <a:ext cx="49885" cy="49907"/>
          </a:xfrm>
          <a:prstGeom prst="rect">
            <a:avLst/>
          </a:prstGeom>
        </p:spPr>
      </p:pic>
      <p:pic>
        <p:nvPicPr>
          <p:cNvPr id="101" name="Image 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55505" y="6353870"/>
            <a:ext cx="54871" cy="49907"/>
          </a:xfrm>
          <a:prstGeom prst="rect">
            <a:avLst/>
          </a:prstGeom>
        </p:spPr>
      </p:pic>
      <p:pic>
        <p:nvPicPr>
          <p:cNvPr id="102" name="Image 9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508665" y="6353870"/>
            <a:ext cx="54871" cy="49907"/>
          </a:xfrm>
          <a:prstGeom prst="rect">
            <a:avLst/>
          </a:prstGeom>
        </p:spPr>
      </p:pic>
      <p:pic>
        <p:nvPicPr>
          <p:cNvPr id="103" name="Image 9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88014" y="6353870"/>
            <a:ext cx="49885" cy="49907"/>
          </a:xfrm>
          <a:prstGeom prst="rect">
            <a:avLst/>
          </a:prstGeom>
        </p:spPr>
      </p:pic>
      <p:pic>
        <p:nvPicPr>
          <p:cNvPr id="104" name="Image 9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04207" y="6353870"/>
            <a:ext cx="49885" cy="49907"/>
          </a:xfrm>
          <a:prstGeom prst="rect">
            <a:avLst/>
          </a:prstGeom>
        </p:spPr>
      </p:pic>
      <p:pic>
        <p:nvPicPr>
          <p:cNvPr id="105" name="Image 10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20424" y="6353870"/>
            <a:ext cx="49885" cy="49907"/>
          </a:xfrm>
          <a:prstGeom prst="rect">
            <a:avLst/>
          </a:prstGeom>
        </p:spPr>
      </p:pic>
      <p:pic>
        <p:nvPicPr>
          <p:cNvPr id="106" name="Image 10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36666" y="6353870"/>
            <a:ext cx="49885" cy="49907"/>
          </a:xfrm>
          <a:prstGeom prst="rect">
            <a:avLst/>
          </a:prstGeom>
        </p:spPr>
      </p:pic>
      <p:pic>
        <p:nvPicPr>
          <p:cNvPr id="107" name="Image 10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152933" y="6353870"/>
            <a:ext cx="54871" cy="49907"/>
          </a:xfrm>
          <a:prstGeom prst="rect">
            <a:avLst/>
          </a:prstGeom>
        </p:spPr>
      </p:pic>
      <p:pic>
        <p:nvPicPr>
          <p:cNvPr id="108" name="Image 10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06043" y="6353870"/>
            <a:ext cx="54871" cy="49907"/>
          </a:xfrm>
          <a:prstGeom prst="rect">
            <a:avLst/>
          </a:prstGeom>
        </p:spPr>
      </p:pic>
      <p:pic>
        <p:nvPicPr>
          <p:cNvPr id="109" name="Image 10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353870"/>
            <a:ext cx="49885" cy="49907"/>
          </a:xfrm>
          <a:prstGeom prst="rect">
            <a:avLst/>
          </a:prstGeom>
        </p:spPr>
      </p:pic>
      <p:pic>
        <p:nvPicPr>
          <p:cNvPr id="110" name="Image 10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443489" y="6353870"/>
            <a:ext cx="54871" cy="49907"/>
          </a:xfrm>
          <a:prstGeom prst="rect">
            <a:avLst/>
          </a:prstGeom>
        </p:spPr>
      </p:pic>
      <p:pic>
        <p:nvPicPr>
          <p:cNvPr id="111" name="Image 10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96624" y="6353870"/>
            <a:ext cx="54871" cy="49907"/>
          </a:xfrm>
          <a:prstGeom prst="rect">
            <a:avLst/>
          </a:prstGeom>
        </p:spPr>
      </p:pic>
      <p:pic>
        <p:nvPicPr>
          <p:cNvPr id="112" name="Image 10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75948" y="6353870"/>
            <a:ext cx="49885" cy="49907"/>
          </a:xfrm>
          <a:prstGeom prst="rect">
            <a:avLst/>
          </a:prstGeom>
        </p:spPr>
      </p:pic>
      <p:pic>
        <p:nvPicPr>
          <p:cNvPr id="113" name="Image 10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81192" y="6412012"/>
            <a:ext cx="54871" cy="49907"/>
          </a:xfrm>
          <a:prstGeom prst="rect">
            <a:avLst/>
          </a:prstGeom>
        </p:spPr>
      </p:pic>
      <p:pic>
        <p:nvPicPr>
          <p:cNvPr id="114" name="Image 10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34327" y="6412012"/>
            <a:ext cx="59857" cy="49907"/>
          </a:xfrm>
          <a:prstGeom prst="rect">
            <a:avLst/>
          </a:prstGeom>
        </p:spPr>
      </p:pic>
      <p:pic>
        <p:nvPicPr>
          <p:cNvPr id="115" name="Image 11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92423" y="6412012"/>
            <a:ext cx="59857" cy="49907"/>
          </a:xfrm>
          <a:prstGeom prst="rect">
            <a:avLst/>
          </a:prstGeom>
        </p:spPr>
      </p:pic>
      <p:pic>
        <p:nvPicPr>
          <p:cNvPr id="116" name="Image 11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50594" y="6412012"/>
            <a:ext cx="54871" cy="49907"/>
          </a:xfrm>
          <a:prstGeom prst="rect">
            <a:avLst/>
          </a:prstGeom>
        </p:spPr>
      </p:pic>
      <p:pic>
        <p:nvPicPr>
          <p:cNvPr id="117" name="Image 1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29893" y="6412012"/>
            <a:ext cx="54871" cy="49907"/>
          </a:xfrm>
          <a:prstGeom prst="rect">
            <a:avLst/>
          </a:prstGeom>
        </p:spPr>
      </p:pic>
      <p:pic>
        <p:nvPicPr>
          <p:cNvPr id="118" name="Image 11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683028" y="6412012"/>
            <a:ext cx="59857" cy="49907"/>
          </a:xfrm>
          <a:prstGeom prst="rect">
            <a:avLst/>
          </a:prstGeom>
        </p:spPr>
      </p:pic>
      <p:pic>
        <p:nvPicPr>
          <p:cNvPr id="119" name="Image 11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41125" y="6412012"/>
            <a:ext cx="54871" cy="49907"/>
          </a:xfrm>
          <a:prstGeom prst="rect">
            <a:avLst/>
          </a:prstGeom>
        </p:spPr>
      </p:pic>
      <p:pic>
        <p:nvPicPr>
          <p:cNvPr id="120" name="Image 11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6412012"/>
            <a:ext cx="54871" cy="49907"/>
          </a:xfrm>
          <a:prstGeom prst="rect">
            <a:avLst/>
          </a:prstGeom>
        </p:spPr>
      </p:pic>
      <p:pic>
        <p:nvPicPr>
          <p:cNvPr id="121" name="Image 11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15413" y="6412012"/>
            <a:ext cx="54871" cy="49907"/>
          </a:xfrm>
          <a:prstGeom prst="rect">
            <a:avLst/>
          </a:prstGeom>
        </p:spPr>
      </p:pic>
      <p:pic>
        <p:nvPicPr>
          <p:cNvPr id="122" name="Image 11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36666" y="6412012"/>
            <a:ext cx="49885" cy="49907"/>
          </a:xfrm>
          <a:prstGeom prst="rect">
            <a:avLst/>
          </a:prstGeom>
        </p:spPr>
      </p:pic>
      <p:pic>
        <p:nvPicPr>
          <p:cNvPr id="123" name="Image 11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152933" y="6412012"/>
            <a:ext cx="54871" cy="49907"/>
          </a:xfrm>
          <a:prstGeom prst="rect">
            <a:avLst/>
          </a:prstGeom>
        </p:spPr>
      </p:pic>
      <p:pic>
        <p:nvPicPr>
          <p:cNvPr id="124" name="Image 11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6412012"/>
            <a:ext cx="59857" cy="49907"/>
          </a:xfrm>
          <a:prstGeom prst="rect">
            <a:avLst/>
          </a:prstGeom>
        </p:spPr>
      </p:pic>
      <p:pic>
        <p:nvPicPr>
          <p:cNvPr id="125" name="Image 12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64164" y="6412012"/>
            <a:ext cx="59857" cy="49907"/>
          </a:xfrm>
          <a:prstGeom prst="rect">
            <a:avLst/>
          </a:prstGeom>
        </p:spPr>
      </p:pic>
      <p:pic>
        <p:nvPicPr>
          <p:cNvPr id="126" name="Image 12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6412012"/>
            <a:ext cx="54871" cy="49907"/>
          </a:xfrm>
          <a:prstGeom prst="rect">
            <a:avLst/>
          </a:prstGeom>
        </p:spPr>
      </p:pic>
      <p:pic>
        <p:nvPicPr>
          <p:cNvPr id="127" name="Image 12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443489" y="6412012"/>
            <a:ext cx="54871" cy="49907"/>
          </a:xfrm>
          <a:prstGeom prst="rect">
            <a:avLst/>
          </a:prstGeom>
        </p:spPr>
      </p:pic>
      <p:pic>
        <p:nvPicPr>
          <p:cNvPr id="128" name="Image 12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96624" y="6412012"/>
            <a:ext cx="54871" cy="49907"/>
          </a:xfrm>
          <a:prstGeom prst="rect">
            <a:avLst/>
          </a:prstGeom>
        </p:spPr>
      </p:pic>
      <p:pic>
        <p:nvPicPr>
          <p:cNvPr id="129" name="Image 12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17802" y="6412012"/>
            <a:ext cx="49885" cy="49907"/>
          </a:xfrm>
          <a:prstGeom prst="rect">
            <a:avLst/>
          </a:prstGeom>
        </p:spPr>
      </p:pic>
      <p:pic>
        <p:nvPicPr>
          <p:cNvPr id="130" name="Image 12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34019" y="6412012"/>
            <a:ext cx="49885" cy="49907"/>
          </a:xfrm>
          <a:prstGeom prst="rect">
            <a:avLst/>
          </a:prstGeom>
        </p:spPr>
      </p:pic>
      <p:pic>
        <p:nvPicPr>
          <p:cNvPr id="131" name="Image 12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97434" y="6470154"/>
            <a:ext cx="49885" cy="49907"/>
          </a:xfrm>
          <a:prstGeom prst="rect">
            <a:avLst/>
          </a:prstGeom>
        </p:spPr>
      </p:pic>
      <p:pic>
        <p:nvPicPr>
          <p:cNvPr id="132" name="Image 12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13651" y="6470154"/>
            <a:ext cx="49885" cy="49907"/>
          </a:xfrm>
          <a:prstGeom prst="rect">
            <a:avLst/>
          </a:prstGeom>
        </p:spPr>
      </p:pic>
      <p:pic>
        <p:nvPicPr>
          <p:cNvPr id="133" name="Image 1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88014" y="6470154"/>
            <a:ext cx="54871" cy="49907"/>
          </a:xfrm>
          <a:prstGeom prst="rect">
            <a:avLst/>
          </a:prstGeom>
        </p:spPr>
      </p:pic>
      <p:pic>
        <p:nvPicPr>
          <p:cNvPr id="134" name="Image 12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41125" y="6470154"/>
            <a:ext cx="54871" cy="49907"/>
          </a:xfrm>
          <a:prstGeom prst="rect">
            <a:avLst/>
          </a:prstGeom>
        </p:spPr>
      </p:pic>
      <p:pic>
        <p:nvPicPr>
          <p:cNvPr id="135" name="Image 13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6470154"/>
            <a:ext cx="49885" cy="49907"/>
          </a:xfrm>
          <a:prstGeom prst="rect">
            <a:avLst/>
          </a:prstGeom>
        </p:spPr>
      </p:pic>
      <p:pic>
        <p:nvPicPr>
          <p:cNvPr id="136" name="Image 1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78570" y="6470154"/>
            <a:ext cx="54871" cy="49907"/>
          </a:xfrm>
          <a:prstGeom prst="rect">
            <a:avLst/>
          </a:prstGeom>
        </p:spPr>
      </p:pic>
      <p:pic>
        <p:nvPicPr>
          <p:cNvPr id="137" name="Image 13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31705" y="6470154"/>
            <a:ext cx="54871" cy="49907"/>
          </a:xfrm>
          <a:prstGeom prst="rect">
            <a:avLst/>
          </a:prstGeom>
        </p:spPr>
      </p:pic>
      <p:pic>
        <p:nvPicPr>
          <p:cNvPr id="138" name="Image 13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11029" y="6470154"/>
            <a:ext cx="54871" cy="49907"/>
          </a:xfrm>
          <a:prstGeom prst="rect">
            <a:avLst/>
          </a:prstGeom>
        </p:spPr>
      </p:pic>
      <p:pic>
        <p:nvPicPr>
          <p:cNvPr id="139" name="Image 13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6470154"/>
            <a:ext cx="54871" cy="49907"/>
          </a:xfrm>
          <a:prstGeom prst="rect">
            <a:avLst/>
          </a:prstGeom>
        </p:spPr>
      </p:pic>
      <p:pic>
        <p:nvPicPr>
          <p:cNvPr id="140" name="Image 13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85343" y="6470154"/>
            <a:ext cx="49885" cy="49907"/>
          </a:xfrm>
          <a:prstGeom prst="rect">
            <a:avLst/>
          </a:prstGeom>
        </p:spPr>
      </p:pic>
      <p:pic>
        <p:nvPicPr>
          <p:cNvPr id="141" name="Image 13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675948" y="6470154"/>
            <a:ext cx="54871" cy="49907"/>
          </a:xfrm>
          <a:prstGeom prst="rect">
            <a:avLst/>
          </a:prstGeom>
        </p:spPr>
      </p:pic>
      <p:pic>
        <p:nvPicPr>
          <p:cNvPr id="142" name="Image 13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729083" y="6470154"/>
            <a:ext cx="59857" cy="49907"/>
          </a:xfrm>
          <a:prstGeom prst="rect">
            <a:avLst/>
          </a:prstGeom>
        </p:spPr>
      </p:pic>
      <p:pic>
        <p:nvPicPr>
          <p:cNvPr id="143" name="Image 138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470154"/>
            <a:ext cx="54871" cy="49907"/>
          </a:xfrm>
          <a:prstGeom prst="rect">
            <a:avLst/>
          </a:prstGeom>
        </p:spPr>
      </p:pic>
      <p:pic>
        <p:nvPicPr>
          <p:cNvPr id="144" name="Image 13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23120" y="6528296"/>
            <a:ext cx="49885" cy="49907"/>
          </a:xfrm>
          <a:prstGeom prst="rect">
            <a:avLst/>
          </a:prstGeom>
        </p:spPr>
      </p:pic>
      <p:pic>
        <p:nvPicPr>
          <p:cNvPr id="145" name="Image 14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71747" y="6528296"/>
            <a:ext cx="49885" cy="49907"/>
          </a:xfrm>
          <a:prstGeom prst="rect">
            <a:avLst/>
          </a:prstGeom>
        </p:spPr>
      </p:pic>
      <p:pic>
        <p:nvPicPr>
          <p:cNvPr id="146" name="Image 14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04207" y="6528296"/>
            <a:ext cx="49885" cy="49907"/>
          </a:xfrm>
          <a:prstGeom prst="rect">
            <a:avLst/>
          </a:prstGeom>
        </p:spPr>
      </p:pic>
      <p:pic>
        <p:nvPicPr>
          <p:cNvPr id="147" name="Image 14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20424" y="6528296"/>
            <a:ext cx="49885" cy="49907"/>
          </a:xfrm>
          <a:prstGeom prst="rect">
            <a:avLst/>
          </a:prstGeom>
        </p:spPr>
      </p:pic>
      <p:pic>
        <p:nvPicPr>
          <p:cNvPr id="148" name="Image 14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36666" y="6528296"/>
            <a:ext cx="54871" cy="49907"/>
          </a:xfrm>
          <a:prstGeom prst="rect">
            <a:avLst/>
          </a:prstGeom>
        </p:spPr>
      </p:pic>
      <p:pic>
        <p:nvPicPr>
          <p:cNvPr id="149" name="Image 14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89851" y="6528296"/>
            <a:ext cx="54871" cy="49907"/>
          </a:xfrm>
          <a:prstGeom prst="rect">
            <a:avLst/>
          </a:prstGeom>
        </p:spPr>
      </p:pic>
      <p:pic>
        <p:nvPicPr>
          <p:cNvPr id="150" name="Image 14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69175" y="6528296"/>
            <a:ext cx="49885" cy="49907"/>
          </a:xfrm>
          <a:prstGeom prst="rect">
            <a:avLst/>
          </a:prstGeom>
        </p:spPr>
      </p:pic>
      <p:pic>
        <p:nvPicPr>
          <p:cNvPr id="151" name="Image 1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6528296"/>
            <a:ext cx="54871" cy="49907"/>
          </a:xfrm>
          <a:prstGeom prst="rect">
            <a:avLst/>
          </a:prstGeom>
        </p:spPr>
      </p:pic>
      <p:pic>
        <p:nvPicPr>
          <p:cNvPr id="152" name="Image 14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38478" y="6528296"/>
            <a:ext cx="54871" cy="49907"/>
          </a:xfrm>
          <a:prstGeom prst="rect">
            <a:avLst/>
          </a:prstGeom>
        </p:spPr>
      </p:pic>
      <p:pic>
        <p:nvPicPr>
          <p:cNvPr id="153" name="Image 14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59706" y="6528296"/>
            <a:ext cx="54871" cy="49907"/>
          </a:xfrm>
          <a:prstGeom prst="rect">
            <a:avLst/>
          </a:prstGeom>
        </p:spPr>
      </p:pic>
      <p:pic>
        <p:nvPicPr>
          <p:cNvPr id="154" name="Image 14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6528296"/>
            <a:ext cx="54871" cy="49907"/>
          </a:xfrm>
          <a:prstGeom prst="rect">
            <a:avLst/>
          </a:prstGeom>
        </p:spPr>
      </p:pic>
      <p:pic>
        <p:nvPicPr>
          <p:cNvPr id="155" name="Image 15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92165" y="6528296"/>
            <a:ext cx="49885" cy="49907"/>
          </a:xfrm>
          <a:prstGeom prst="rect">
            <a:avLst/>
          </a:prstGeom>
        </p:spPr>
      </p:pic>
      <p:pic>
        <p:nvPicPr>
          <p:cNvPr id="156" name="Image 15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81192" y="6586339"/>
            <a:ext cx="49885" cy="49907"/>
          </a:xfrm>
          <a:prstGeom prst="rect">
            <a:avLst/>
          </a:prstGeom>
        </p:spPr>
      </p:pic>
      <p:pic>
        <p:nvPicPr>
          <p:cNvPr id="157" name="Image 15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97434" y="6586339"/>
            <a:ext cx="49885" cy="49907"/>
          </a:xfrm>
          <a:prstGeom prst="rect">
            <a:avLst/>
          </a:prstGeom>
        </p:spPr>
      </p:pic>
      <p:pic>
        <p:nvPicPr>
          <p:cNvPr id="158" name="Image 15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513651" y="6586339"/>
            <a:ext cx="54871" cy="49907"/>
          </a:xfrm>
          <a:prstGeom prst="rect">
            <a:avLst/>
          </a:prstGeom>
        </p:spPr>
      </p:pic>
      <p:pic>
        <p:nvPicPr>
          <p:cNvPr id="159" name="Image 15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566786" y="6586339"/>
            <a:ext cx="54871" cy="49907"/>
          </a:xfrm>
          <a:prstGeom prst="rect">
            <a:avLst/>
          </a:prstGeom>
        </p:spPr>
      </p:pic>
      <p:pic>
        <p:nvPicPr>
          <p:cNvPr id="160" name="Image 15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46111" y="6586339"/>
            <a:ext cx="54871" cy="49907"/>
          </a:xfrm>
          <a:prstGeom prst="rect">
            <a:avLst/>
          </a:prstGeom>
        </p:spPr>
      </p:pic>
      <p:pic>
        <p:nvPicPr>
          <p:cNvPr id="161" name="Image 15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799246" y="6586339"/>
            <a:ext cx="59857" cy="49907"/>
          </a:xfrm>
          <a:prstGeom prst="rect">
            <a:avLst/>
          </a:prstGeom>
        </p:spPr>
      </p:pic>
      <p:pic>
        <p:nvPicPr>
          <p:cNvPr id="162" name="Image 15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857342" y="6586339"/>
            <a:ext cx="59857" cy="49907"/>
          </a:xfrm>
          <a:prstGeom prst="rect">
            <a:avLst/>
          </a:prstGeom>
        </p:spPr>
      </p:pic>
      <p:pic>
        <p:nvPicPr>
          <p:cNvPr id="163" name="Image 15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6586339"/>
            <a:ext cx="59857" cy="49907"/>
          </a:xfrm>
          <a:prstGeom prst="rect">
            <a:avLst/>
          </a:prstGeom>
        </p:spPr>
      </p:pic>
      <p:pic>
        <p:nvPicPr>
          <p:cNvPr id="164" name="Image 15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6586339"/>
            <a:ext cx="59857" cy="49907"/>
          </a:xfrm>
          <a:prstGeom prst="rect">
            <a:avLst/>
          </a:prstGeom>
        </p:spPr>
      </p:pic>
      <p:pic>
        <p:nvPicPr>
          <p:cNvPr id="165" name="Image 16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6586339"/>
            <a:ext cx="59857" cy="49907"/>
          </a:xfrm>
          <a:prstGeom prst="rect">
            <a:avLst/>
          </a:prstGeom>
        </p:spPr>
      </p:pic>
      <p:pic>
        <p:nvPicPr>
          <p:cNvPr id="166" name="Image 16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89851" y="6586339"/>
            <a:ext cx="59857" cy="49907"/>
          </a:xfrm>
          <a:prstGeom prst="rect">
            <a:avLst/>
          </a:prstGeom>
        </p:spPr>
      </p:pic>
      <p:pic>
        <p:nvPicPr>
          <p:cNvPr id="167" name="Image 16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47922" y="6586339"/>
            <a:ext cx="54871" cy="49907"/>
          </a:xfrm>
          <a:prstGeom prst="rect">
            <a:avLst/>
          </a:prstGeom>
        </p:spPr>
      </p:pic>
      <p:pic>
        <p:nvPicPr>
          <p:cNvPr id="168" name="Image 16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586339"/>
            <a:ext cx="49885" cy="49907"/>
          </a:xfrm>
          <a:prstGeom prst="rect">
            <a:avLst/>
          </a:prstGeom>
        </p:spPr>
      </p:pic>
      <p:pic>
        <p:nvPicPr>
          <p:cNvPr id="169" name="Image 16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43489" y="6586339"/>
            <a:ext cx="49885" cy="49907"/>
          </a:xfrm>
          <a:prstGeom prst="rect">
            <a:avLst/>
          </a:prstGeom>
        </p:spPr>
      </p:pic>
      <p:pic>
        <p:nvPicPr>
          <p:cNvPr id="170" name="Image 165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23120" y="6644382"/>
            <a:ext cx="54871" cy="49907"/>
          </a:xfrm>
          <a:prstGeom prst="rect">
            <a:avLst/>
          </a:prstGeom>
        </p:spPr>
      </p:pic>
      <p:pic>
        <p:nvPicPr>
          <p:cNvPr id="171" name="Image 16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276181" y="6644382"/>
            <a:ext cx="54871" cy="49907"/>
          </a:xfrm>
          <a:prstGeom prst="rect">
            <a:avLst/>
          </a:prstGeom>
        </p:spPr>
      </p:pic>
      <p:pic>
        <p:nvPicPr>
          <p:cNvPr id="172" name="Image 16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55505" y="6644382"/>
            <a:ext cx="49885" cy="49907"/>
          </a:xfrm>
          <a:prstGeom prst="rect">
            <a:avLst/>
          </a:prstGeom>
        </p:spPr>
      </p:pic>
      <p:pic>
        <p:nvPicPr>
          <p:cNvPr id="173" name="Image 16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71747" y="6644382"/>
            <a:ext cx="49885" cy="49907"/>
          </a:xfrm>
          <a:prstGeom prst="rect">
            <a:avLst/>
          </a:prstGeom>
        </p:spPr>
      </p:pic>
      <p:pic>
        <p:nvPicPr>
          <p:cNvPr id="174" name="Image 16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88014" y="6644382"/>
            <a:ext cx="49885" cy="49907"/>
          </a:xfrm>
          <a:prstGeom prst="rect">
            <a:avLst/>
          </a:prstGeom>
        </p:spPr>
      </p:pic>
      <p:pic>
        <p:nvPicPr>
          <p:cNvPr id="175" name="Image 17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6644382"/>
            <a:ext cx="49885" cy="49907"/>
          </a:xfrm>
          <a:prstGeom prst="rect">
            <a:avLst/>
          </a:prstGeom>
        </p:spPr>
      </p:pic>
      <p:pic>
        <p:nvPicPr>
          <p:cNvPr id="176" name="Image 17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78570" y="6644382"/>
            <a:ext cx="54871" cy="49907"/>
          </a:xfrm>
          <a:prstGeom prst="rect">
            <a:avLst/>
          </a:prstGeom>
        </p:spPr>
      </p:pic>
      <p:pic>
        <p:nvPicPr>
          <p:cNvPr id="177" name="Image 17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31705" y="6644382"/>
            <a:ext cx="54871" cy="49907"/>
          </a:xfrm>
          <a:prstGeom prst="rect">
            <a:avLst/>
          </a:prstGeom>
        </p:spPr>
      </p:pic>
      <p:pic>
        <p:nvPicPr>
          <p:cNvPr id="178" name="Image 17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6644382"/>
            <a:ext cx="54871" cy="49907"/>
          </a:xfrm>
          <a:prstGeom prst="rect">
            <a:avLst/>
          </a:prstGeom>
        </p:spPr>
      </p:pic>
      <p:pic>
        <p:nvPicPr>
          <p:cNvPr id="179" name="Image 17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38478" y="6644382"/>
            <a:ext cx="54871" cy="49907"/>
          </a:xfrm>
          <a:prstGeom prst="rect">
            <a:avLst/>
          </a:prstGeom>
        </p:spPr>
      </p:pic>
      <p:pic>
        <p:nvPicPr>
          <p:cNvPr id="180" name="Image 17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17802" y="6644382"/>
            <a:ext cx="49885" cy="49907"/>
          </a:xfrm>
          <a:prstGeom prst="rect">
            <a:avLst/>
          </a:prstGeom>
        </p:spPr>
      </p:pic>
      <p:pic>
        <p:nvPicPr>
          <p:cNvPr id="181" name="Image 17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734019" y="6644382"/>
            <a:ext cx="54871" cy="49907"/>
          </a:xfrm>
          <a:prstGeom prst="rect">
            <a:avLst/>
          </a:prstGeom>
        </p:spPr>
      </p:pic>
      <p:pic>
        <p:nvPicPr>
          <p:cNvPr id="182" name="Image 17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644382"/>
            <a:ext cx="54871" cy="49907"/>
          </a:xfrm>
          <a:prstGeom prst="rect">
            <a:avLst/>
          </a:prstGeom>
        </p:spPr>
      </p:pic>
      <p:pic>
        <p:nvPicPr>
          <p:cNvPr id="183" name="Image 17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702524"/>
            <a:ext cx="49885" cy="49907"/>
          </a:xfrm>
          <a:prstGeom prst="rect">
            <a:avLst/>
          </a:prstGeom>
        </p:spPr>
      </p:pic>
      <p:pic>
        <p:nvPicPr>
          <p:cNvPr id="184" name="Image 17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81192" y="6702524"/>
            <a:ext cx="54871" cy="49907"/>
          </a:xfrm>
          <a:prstGeom prst="rect">
            <a:avLst/>
          </a:prstGeom>
        </p:spPr>
      </p:pic>
      <p:pic>
        <p:nvPicPr>
          <p:cNvPr id="185" name="Image 18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34327" y="6702524"/>
            <a:ext cx="59857" cy="49907"/>
          </a:xfrm>
          <a:prstGeom prst="rect">
            <a:avLst/>
          </a:prstGeom>
        </p:spPr>
      </p:pic>
      <p:pic>
        <p:nvPicPr>
          <p:cNvPr id="186" name="Image 18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92423" y="6702524"/>
            <a:ext cx="59857" cy="49907"/>
          </a:xfrm>
          <a:prstGeom prst="rect">
            <a:avLst/>
          </a:prstGeom>
        </p:spPr>
      </p:pic>
      <p:pic>
        <p:nvPicPr>
          <p:cNvPr id="187" name="Image 182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450594" y="6702524"/>
            <a:ext cx="59857" cy="49907"/>
          </a:xfrm>
          <a:prstGeom prst="rect">
            <a:avLst/>
          </a:prstGeom>
        </p:spPr>
      </p:pic>
      <p:pic>
        <p:nvPicPr>
          <p:cNvPr id="188" name="Image 18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508665" y="6702524"/>
            <a:ext cx="59857" cy="49907"/>
          </a:xfrm>
          <a:prstGeom prst="rect">
            <a:avLst/>
          </a:prstGeom>
        </p:spPr>
      </p:pic>
      <p:pic>
        <p:nvPicPr>
          <p:cNvPr id="189" name="Image 18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566786" y="6702524"/>
            <a:ext cx="59857" cy="49907"/>
          </a:xfrm>
          <a:prstGeom prst="rect">
            <a:avLst/>
          </a:prstGeom>
        </p:spPr>
      </p:pic>
      <p:pic>
        <p:nvPicPr>
          <p:cNvPr id="190" name="Image 18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24882" y="6702524"/>
            <a:ext cx="54871" cy="49907"/>
          </a:xfrm>
          <a:prstGeom prst="rect">
            <a:avLst/>
          </a:prstGeom>
        </p:spPr>
      </p:pic>
      <p:pic>
        <p:nvPicPr>
          <p:cNvPr id="191" name="Image 18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6702524"/>
            <a:ext cx="49885" cy="49907"/>
          </a:xfrm>
          <a:prstGeom prst="rect">
            <a:avLst/>
          </a:prstGeom>
        </p:spPr>
      </p:pic>
      <p:pic>
        <p:nvPicPr>
          <p:cNvPr id="192" name="Image 18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6702524"/>
            <a:ext cx="54871" cy="49907"/>
          </a:xfrm>
          <a:prstGeom prst="rect">
            <a:avLst/>
          </a:prstGeom>
        </p:spPr>
      </p:pic>
      <p:pic>
        <p:nvPicPr>
          <p:cNvPr id="193" name="Image 18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6702524"/>
            <a:ext cx="59857" cy="49907"/>
          </a:xfrm>
          <a:prstGeom prst="rect">
            <a:avLst/>
          </a:prstGeom>
        </p:spPr>
      </p:pic>
      <p:pic>
        <p:nvPicPr>
          <p:cNvPr id="194" name="Image 18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73584" y="6702524"/>
            <a:ext cx="54871" cy="49907"/>
          </a:xfrm>
          <a:prstGeom prst="rect">
            <a:avLst/>
          </a:prstGeom>
        </p:spPr>
      </p:pic>
      <p:pic>
        <p:nvPicPr>
          <p:cNvPr id="195" name="Image 19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11029" y="6702524"/>
            <a:ext cx="54871" cy="49907"/>
          </a:xfrm>
          <a:prstGeom prst="rect">
            <a:avLst/>
          </a:prstGeom>
        </p:spPr>
      </p:pic>
      <p:pic>
        <p:nvPicPr>
          <p:cNvPr id="196" name="Image 19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6702524"/>
            <a:ext cx="54871" cy="49907"/>
          </a:xfrm>
          <a:prstGeom prst="rect">
            <a:avLst/>
          </a:prstGeom>
        </p:spPr>
      </p:pic>
      <p:pic>
        <p:nvPicPr>
          <p:cNvPr id="197" name="Image 19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617802" y="6702524"/>
            <a:ext cx="54871" cy="49907"/>
          </a:xfrm>
          <a:prstGeom prst="rect">
            <a:avLst/>
          </a:prstGeom>
        </p:spPr>
      </p:pic>
      <p:pic>
        <p:nvPicPr>
          <p:cNvPr id="198" name="Image 19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70937" y="6702524"/>
            <a:ext cx="54871" cy="49907"/>
          </a:xfrm>
          <a:prstGeom prst="rect">
            <a:avLst/>
          </a:prstGeom>
        </p:spPr>
      </p:pic>
      <p:pic>
        <p:nvPicPr>
          <p:cNvPr id="199" name="Image 19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92165" y="6702524"/>
            <a:ext cx="49885" cy="49907"/>
          </a:xfrm>
          <a:prstGeom prst="rect">
            <a:avLst/>
          </a:prstGeom>
        </p:spPr>
      </p:pic>
      <p:pic>
        <p:nvPicPr>
          <p:cNvPr id="200" name="Image 19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760666"/>
            <a:ext cx="49885" cy="49907"/>
          </a:xfrm>
          <a:prstGeom prst="rect">
            <a:avLst/>
          </a:prstGeom>
        </p:spPr>
      </p:pic>
      <p:pic>
        <p:nvPicPr>
          <p:cNvPr id="201" name="Image 19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39338" y="6760666"/>
            <a:ext cx="49885" cy="49907"/>
          </a:xfrm>
          <a:prstGeom prst="rect">
            <a:avLst/>
          </a:prstGeom>
        </p:spPr>
      </p:pic>
      <p:pic>
        <p:nvPicPr>
          <p:cNvPr id="202" name="Image 19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55505" y="6760666"/>
            <a:ext cx="49885" cy="49907"/>
          </a:xfrm>
          <a:prstGeom prst="rect">
            <a:avLst/>
          </a:prstGeom>
        </p:spPr>
      </p:pic>
      <p:pic>
        <p:nvPicPr>
          <p:cNvPr id="203" name="Image 19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571747" y="6760666"/>
            <a:ext cx="54871" cy="49907"/>
          </a:xfrm>
          <a:prstGeom prst="rect">
            <a:avLst/>
          </a:prstGeom>
        </p:spPr>
      </p:pic>
      <p:pic>
        <p:nvPicPr>
          <p:cNvPr id="204" name="Image 19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24882" y="6760666"/>
            <a:ext cx="54871" cy="49907"/>
          </a:xfrm>
          <a:prstGeom prst="rect">
            <a:avLst/>
          </a:prstGeom>
        </p:spPr>
      </p:pic>
      <p:pic>
        <p:nvPicPr>
          <p:cNvPr id="205" name="Image 20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6760666"/>
            <a:ext cx="49885" cy="49907"/>
          </a:xfrm>
          <a:prstGeom prst="rect">
            <a:avLst/>
          </a:prstGeom>
        </p:spPr>
      </p:pic>
      <p:pic>
        <p:nvPicPr>
          <p:cNvPr id="206" name="Image 20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6760666"/>
            <a:ext cx="49885" cy="49907"/>
          </a:xfrm>
          <a:prstGeom prst="rect">
            <a:avLst/>
          </a:prstGeom>
        </p:spPr>
      </p:pic>
      <p:pic>
        <p:nvPicPr>
          <p:cNvPr id="207" name="Image 20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94762" y="6760666"/>
            <a:ext cx="49885" cy="49907"/>
          </a:xfrm>
          <a:prstGeom prst="rect">
            <a:avLst/>
          </a:prstGeom>
        </p:spPr>
      </p:pic>
      <p:pic>
        <p:nvPicPr>
          <p:cNvPr id="208" name="Image 20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69175" y="6760666"/>
            <a:ext cx="49885" cy="49907"/>
          </a:xfrm>
          <a:prstGeom prst="rect">
            <a:avLst/>
          </a:prstGeom>
        </p:spPr>
      </p:pic>
      <p:pic>
        <p:nvPicPr>
          <p:cNvPr id="209" name="Image 2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443489" y="6760666"/>
            <a:ext cx="54871" cy="49907"/>
          </a:xfrm>
          <a:prstGeom prst="rect">
            <a:avLst/>
          </a:prstGeom>
        </p:spPr>
      </p:pic>
      <p:pic>
        <p:nvPicPr>
          <p:cNvPr id="210" name="Image 20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96624" y="6760666"/>
            <a:ext cx="59857" cy="49907"/>
          </a:xfrm>
          <a:prstGeom prst="rect">
            <a:avLst/>
          </a:prstGeom>
        </p:spPr>
      </p:pic>
      <p:pic>
        <p:nvPicPr>
          <p:cNvPr id="211" name="Image 20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554695" y="6760666"/>
            <a:ext cx="54871" cy="49907"/>
          </a:xfrm>
          <a:prstGeom prst="rect">
            <a:avLst/>
          </a:prstGeom>
        </p:spPr>
      </p:pic>
      <p:pic>
        <p:nvPicPr>
          <p:cNvPr id="212" name="Image 20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675948" y="6760666"/>
            <a:ext cx="54871" cy="49907"/>
          </a:xfrm>
          <a:prstGeom prst="rect">
            <a:avLst/>
          </a:prstGeom>
        </p:spPr>
      </p:pic>
      <p:pic>
        <p:nvPicPr>
          <p:cNvPr id="213" name="Image 20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729083" y="6760666"/>
            <a:ext cx="59857" cy="49907"/>
          </a:xfrm>
          <a:prstGeom prst="rect">
            <a:avLst/>
          </a:prstGeom>
        </p:spPr>
      </p:pic>
      <p:pic>
        <p:nvPicPr>
          <p:cNvPr id="214" name="Image 20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760666"/>
            <a:ext cx="54871" cy="49907"/>
          </a:xfrm>
          <a:prstGeom prst="rect">
            <a:avLst/>
          </a:prstGeom>
        </p:spPr>
      </p:pic>
      <p:pic>
        <p:nvPicPr>
          <p:cNvPr id="215" name="Image 21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818809"/>
            <a:ext cx="49885" cy="49907"/>
          </a:xfrm>
          <a:prstGeom prst="rect">
            <a:avLst/>
          </a:prstGeom>
        </p:spPr>
      </p:pic>
      <p:pic>
        <p:nvPicPr>
          <p:cNvPr id="216" name="Image 21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81192" y="6818809"/>
            <a:ext cx="49885" cy="49907"/>
          </a:xfrm>
          <a:prstGeom prst="rect">
            <a:avLst/>
          </a:prstGeom>
        </p:spPr>
      </p:pic>
      <p:pic>
        <p:nvPicPr>
          <p:cNvPr id="217" name="Image 21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513651" y="6818809"/>
            <a:ext cx="54871" cy="49907"/>
          </a:xfrm>
          <a:prstGeom prst="rect">
            <a:avLst/>
          </a:prstGeom>
        </p:spPr>
      </p:pic>
      <p:pic>
        <p:nvPicPr>
          <p:cNvPr id="218" name="Image 21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566786" y="6818809"/>
            <a:ext cx="59857" cy="49907"/>
          </a:xfrm>
          <a:prstGeom prst="rect">
            <a:avLst/>
          </a:prstGeom>
        </p:spPr>
      </p:pic>
      <p:pic>
        <p:nvPicPr>
          <p:cNvPr id="219" name="Image 21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24882" y="6818809"/>
            <a:ext cx="54871" cy="49907"/>
          </a:xfrm>
          <a:prstGeom prst="rect">
            <a:avLst/>
          </a:prstGeom>
        </p:spPr>
      </p:pic>
      <p:pic>
        <p:nvPicPr>
          <p:cNvPr id="220" name="Image 21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6818809"/>
            <a:ext cx="49885" cy="49907"/>
          </a:xfrm>
          <a:prstGeom prst="rect">
            <a:avLst/>
          </a:prstGeom>
        </p:spPr>
      </p:pic>
      <p:pic>
        <p:nvPicPr>
          <p:cNvPr id="221" name="Image 21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62353" y="6818809"/>
            <a:ext cx="54871" cy="49907"/>
          </a:xfrm>
          <a:prstGeom prst="rect">
            <a:avLst/>
          </a:prstGeom>
        </p:spPr>
      </p:pic>
      <p:pic>
        <p:nvPicPr>
          <p:cNvPr id="222" name="Image 21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6818809"/>
            <a:ext cx="59857" cy="49907"/>
          </a:xfrm>
          <a:prstGeom prst="rect">
            <a:avLst/>
          </a:prstGeom>
        </p:spPr>
      </p:pic>
      <p:pic>
        <p:nvPicPr>
          <p:cNvPr id="223" name="Image 21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6818809"/>
            <a:ext cx="59857" cy="49907"/>
          </a:xfrm>
          <a:prstGeom prst="rect">
            <a:avLst/>
          </a:prstGeom>
        </p:spPr>
      </p:pic>
      <p:pic>
        <p:nvPicPr>
          <p:cNvPr id="224" name="Image 21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6818809"/>
            <a:ext cx="59857" cy="49907"/>
          </a:xfrm>
          <a:prstGeom prst="rect">
            <a:avLst/>
          </a:prstGeom>
        </p:spPr>
      </p:pic>
      <p:pic>
        <p:nvPicPr>
          <p:cNvPr id="225" name="Image 22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89851" y="6818809"/>
            <a:ext cx="59857" cy="49907"/>
          </a:xfrm>
          <a:prstGeom prst="rect">
            <a:avLst/>
          </a:prstGeom>
        </p:spPr>
      </p:pic>
      <p:pic>
        <p:nvPicPr>
          <p:cNvPr id="226" name="Image 22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47922" y="6818809"/>
            <a:ext cx="54871" cy="49907"/>
          </a:xfrm>
          <a:prstGeom prst="rect">
            <a:avLst/>
          </a:prstGeom>
        </p:spPr>
      </p:pic>
      <p:pic>
        <p:nvPicPr>
          <p:cNvPr id="227" name="Image 22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818809"/>
            <a:ext cx="49885" cy="49907"/>
          </a:xfrm>
          <a:prstGeom prst="rect">
            <a:avLst/>
          </a:prstGeom>
        </p:spPr>
      </p:pic>
      <p:pic>
        <p:nvPicPr>
          <p:cNvPr id="228" name="Image 22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443489" y="6818809"/>
            <a:ext cx="54871" cy="49907"/>
          </a:xfrm>
          <a:prstGeom prst="rect">
            <a:avLst/>
          </a:prstGeom>
        </p:spPr>
      </p:pic>
      <p:pic>
        <p:nvPicPr>
          <p:cNvPr id="229" name="Image 22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96624" y="6818809"/>
            <a:ext cx="59857" cy="49907"/>
          </a:xfrm>
          <a:prstGeom prst="rect">
            <a:avLst/>
          </a:prstGeom>
        </p:spPr>
      </p:pic>
      <p:pic>
        <p:nvPicPr>
          <p:cNvPr id="230" name="Image 22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554695" y="6818809"/>
            <a:ext cx="59857" cy="49907"/>
          </a:xfrm>
          <a:prstGeom prst="rect">
            <a:avLst/>
          </a:prstGeom>
        </p:spPr>
      </p:pic>
      <p:pic>
        <p:nvPicPr>
          <p:cNvPr id="231" name="Image 22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6818809"/>
            <a:ext cx="54871" cy="49907"/>
          </a:xfrm>
          <a:prstGeom prst="rect">
            <a:avLst/>
          </a:prstGeom>
        </p:spPr>
      </p:pic>
      <p:pic>
        <p:nvPicPr>
          <p:cNvPr id="232" name="Image 22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876951"/>
            <a:ext cx="49885" cy="49907"/>
          </a:xfrm>
          <a:prstGeom prst="rect">
            <a:avLst/>
          </a:prstGeom>
        </p:spPr>
      </p:pic>
      <p:pic>
        <p:nvPicPr>
          <p:cNvPr id="233" name="Image 22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81192" y="6876951"/>
            <a:ext cx="54871" cy="49907"/>
          </a:xfrm>
          <a:prstGeom prst="rect">
            <a:avLst/>
          </a:prstGeom>
        </p:spPr>
      </p:pic>
      <p:pic>
        <p:nvPicPr>
          <p:cNvPr id="234" name="Image 22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34327" y="6876951"/>
            <a:ext cx="59857" cy="49907"/>
          </a:xfrm>
          <a:prstGeom prst="rect">
            <a:avLst/>
          </a:prstGeom>
        </p:spPr>
      </p:pic>
      <p:pic>
        <p:nvPicPr>
          <p:cNvPr id="235" name="Image 23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392423" y="6876951"/>
            <a:ext cx="54871" cy="49907"/>
          </a:xfrm>
          <a:prstGeom prst="rect">
            <a:avLst/>
          </a:prstGeom>
        </p:spPr>
      </p:pic>
      <p:pic>
        <p:nvPicPr>
          <p:cNvPr id="236" name="Image 23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6876951"/>
            <a:ext cx="49885" cy="49907"/>
          </a:xfrm>
          <a:prstGeom prst="rect">
            <a:avLst/>
          </a:prstGeom>
        </p:spPr>
      </p:pic>
      <p:pic>
        <p:nvPicPr>
          <p:cNvPr id="237" name="Image 23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20424" y="6876951"/>
            <a:ext cx="54871" cy="49907"/>
          </a:xfrm>
          <a:prstGeom prst="rect">
            <a:avLst/>
          </a:prstGeom>
        </p:spPr>
      </p:pic>
      <p:pic>
        <p:nvPicPr>
          <p:cNvPr id="238" name="Image 23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6876951"/>
            <a:ext cx="59857" cy="49907"/>
          </a:xfrm>
          <a:prstGeom prst="rect">
            <a:avLst/>
          </a:prstGeom>
        </p:spPr>
      </p:pic>
      <p:pic>
        <p:nvPicPr>
          <p:cNvPr id="239" name="Image 23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6876951"/>
            <a:ext cx="59857" cy="49907"/>
          </a:xfrm>
          <a:prstGeom prst="rect">
            <a:avLst/>
          </a:prstGeom>
        </p:spPr>
      </p:pic>
      <p:pic>
        <p:nvPicPr>
          <p:cNvPr id="240" name="Image 23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89851" y="6876951"/>
            <a:ext cx="54871" cy="49907"/>
          </a:xfrm>
          <a:prstGeom prst="rect">
            <a:avLst/>
          </a:prstGeom>
        </p:spPr>
      </p:pic>
      <p:pic>
        <p:nvPicPr>
          <p:cNvPr id="241" name="Image 23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11029" y="6876951"/>
            <a:ext cx="49885" cy="49907"/>
          </a:xfrm>
          <a:prstGeom prst="rect">
            <a:avLst/>
          </a:prstGeom>
        </p:spPr>
      </p:pic>
      <p:pic>
        <p:nvPicPr>
          <p:cNvPr id="242" name="Image 23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876951"/>
            <a:ext cx="49885" cy="49907"/>
          </a:xfrm>
          <a:prstGeom prst="rect">
            <a:avLst/>
          </a:prstGeom>
        </p:spPr>
      </p:pic>
      <p:pic>
        <p:nvPicPr>
          <p:cNvPr id="243" name="Image 23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443489" y="6876951"/>
            <a:ext cx="54871" cy="49907"/>
          </a:xfrm>
          <a:prstGeom prst="rect">
            <a:avLst/>
          </a:prstGeom>
        </p:spPr>
      </p:pic>
      <p:pic>
        <p:nvPicPr>
          <p:cNvPr id="244" name="Image 23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96624" y="6876951"/>
            <a:ext cx="59857" cy="49907"/>
          </a:xfrm>
          <a:prstGeom prst="rect">
            <a:avLst/>
          </a:prstGeom>
        </p:spPr>
      </p:pic>
      <p:pic>
        <p:nvPicPr>
          <p:cNvPr id="245" name="Image 24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554695" y="6876951"/>
            <a:ext cx="59857" cy="49907"/>
          </a:xfrm>
          <a:prstGeom prst="rect">
            <a:avLst/>
          </a:prstGeom>
        </p:spPr>
      </p:pic>
      <p:pic>
        <p:nvPicPr>
          <p:cNvPr id="246" name="Image 24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6876951"/>
            <a:ext cx="54871" cy="49907"/>
          </a:xfrm>
          <a:prstGeom prst="rect">
            <a:avLst/>
          </a:prstGeom>
        </p:spPr>
      </p:pic>
      <p:pic>
        <p:nvPicPr>
          <p:cNvPr id="247" name="Image 24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734019" y="6876951"/>
            <a:ext cx="54871" cy="49907"/>
          </a:xfrm>
          <a:prstGeom prst="rect">
            <a:avLst/>
          </a:prstGeom>
        </p:spPr>
      </p:pic>
      <p:pic>
        <p:nvPicPr>
          <p:cNvPr id="248" name="Image 243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876951"/>
            <a:ext cx="54871" cy="49907"/>
          </a:xfrm>
          <a:prstGeom prst="rect">
            <a:avLst/>
          </a:prstGeom>
        </p:spPr>
      </p:pic>
      <p:pic>
        <p:nvPicPr>
          <p:cNvPr id="249" name="Image 24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64975" y="6934895"/>
            <a:ext cx="49885" cy="49907"/>
          </a:xfrm>
          <a:prstGeom prst="rect">
            <a:avLst/>
          </a:prstGeom>
        </p:spPr>
      </p:pic>
      <p:pic>
        <p:nvPicPr>
          <p:cNvPr id="250" name="Image 24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81192" y="6934895"/>
            <a:ext cx="49885" cy="49907"/>
          </a:xfrm>
          <a:prstGeom prst="rect">
            <a:avLst/>
          </a:prstGeom>
        </p:spPr>
      </p:pic>
      <p:pic>
        <p:nvPicPr>
          <p:cNvPr id="251" name="Image 24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397434" y="6934895"/>
            <a:ext cx="54871" cy="49907"/>
          </a:xfrm>
          <a:prstGeom prst="rect">
            <a:avLst/>
          </a:prstGeom>
        </p:spPr>
      </p:pic>
      <p:pic>
        <p:nvPicPr>
          <p:cNvPr id="252" name="Image 24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450594" y="6934895"/>
            <a:ext cx="59857" cy="49907"/>
          </a:xfrm>
          <a:prstGeom prst="rect">
            <a:avLst/>
          </a:prstGeom>
        </p:spPr>
      </p:pic>
      <p:pic>
        <p:nvPicPr>
          <p:cNvPr id="253" name="Image 248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508665" y="6934895"/>
            <a:ext cx="54871" cy="49907"/>
          </a:xfrm>
          <a:prstGeom prst="rect">
            <a:avLst/>
          </a:prstGeom>
        </p:spPr>
      </p:pic>
      <p:pic>
        <p:nvPicPr>
          <p:cNvPr id="254" name="Image 24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88014" y="6934895"/>
            <a:ext cx="54871" cy="49907"/>
          </a:xfrm>
          <a:prstGeom prst="rect">
            <a:avLst/>
          </a:prstGeom>
        </p:spPr>
      </p:pic>
      <p:pic>
        <p:nvPicPr>
          <p:cNvPr id="255" name="Image 25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41125" y="6934895"/>
            <a:ext cx="54871" cy="49907"/>
          </a:xfrm>
          <a:prstGeom prst="rect">
            <a:avLst/>
          </a:prstGeom>
        </p:spPr>
      </p:pic>
      <p:pic>
        <p:nvPicPr>
          <p:cNvPr id="256" name="Image 25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6934895"/>
            <a:ext cx="49885" cy="49907"/>
          </a:xfrm>
          <a:prstGeom prst="rect">
            <a:avLst/>
          </a:prstGeom>
        </p:spPr>
      </p:pic>
      <p:pic>
        <p:nvPicPr>
          <p:cNvPr id="257" name="Image 25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6934895"/>
            <a:ext cx="49885" cy="49907"/>
          </a:xfrm>
          <a:prstGeom prst="rect">
            <a:avLst/>
          </a:prstGeom>
        </p:spPr>
      </p:pic>
      <p:pic>
        <p:nvPicPr>
          <p:cNvPr id="258" name="Image 25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94762" y="6934895"/>
            <a:ext cx="49885" cy="49907"/>
          </a:xfrm>
          <a:prstGeom prst="rect">
            <a:avLst/>
          </a:prstGeom>
        </p:spPr>
      </p:pic>
      <p:pic>
        <p:nvPicPr>
          <p:cNvPr id="259" name="Image 25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27247" y="6934895"/>
            <a:ext cx="54871" cy="49907"/>
          </a:xfrm>
          <a:prstGeom prst="rect">
            <a:avLst/>
          </a:prstGeom>
        </p:spPr>
      </p:pic>
      <p:pic>
        <p:nvPicPr>
          <p:cNvPr id="260" name="Image 25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380382" y="6934895"/>
            <a:ext cx="59857" cy="49907"/>
          </a:xfrm>
          <a:prstGeom prst="rect">
            <a:avLst/>
          </a:prstGeom>
        </p:spPr>
      </p:pic>
      <p:pic>
        <p:nvPicPr>
          <p:cNvPr id="261" name="Image 25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38478" y="6934895"/>
            <a:ext cx="59857" cy="49907"/>
          </a:xfrm>
          <a:prstGeom prst="rect">
            <a:avLst/>
          </a:prstGeom>
        </p:spPr>
      </p:pic>
      <p:pic>
        <p:nvPicPr>
          <p:cNvPr id="262" name="Image 25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96624" y="6934895"/>
            <a:ext cx="59857" cy="49907"/>
          </a:xfrm>
          <a:prstGeom prst="rect">
            <a:avLst/>
          </a:prstGeom>
        </p:spPr>
      </p:pic>
      <p:pic>
        <p:nvPicPr>
          <p:cNvPr id="263" name="Image 258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554695" y="6934895"/>
            <a:ext cx="54871" cy="49907"/>
          </a:xfrm>
          <a:prstGeom prst="rect">
            <a:avLst/>
          </a:prstGeom>
        </p:spPr>
      </p:pic>
      <p:pic>
        <p:nvPicPr>
          <p:cNvPr id="264" name="Image 25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75948" y="6934895"/>
            <a:ext cx="49885" cy="49907"/>
          </a:xfrm>
          <a:prstGeom prst="rect">
            <a:avLst/>
          </a:prstGeom>
        </p:spPr>
      </p:pic>
      <p:pic>
        <p:nvPicPr>
          <p:cNvPr id="265" name="Image 26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29893" y="6993037"/>
            <a:ext cx="54871" cy="49907"/>
          </a:xfrm>
          <a:prstGeom prst="rect">
            <a:avLst/>
          </a:prstGeom>
        </p:spPr>
      </p:pic>
      <p:pic>
        <p:nvPicPr>
          <p:cNvPr id="266" name="Image 26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83028" y="6993037"/>
            <a:ext cx="54871" cy="49907"/>
          </a:xfrm>
          <a:prstGeom prst="rect">
            <a:avLst/>
          </a:prstGeom>
        </p:spPr>
      </p:pic>
      <p:pic>
        <p:nvPicPr>
          <p:cNvPr id="267" name="Image 26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04207" y="6993037"/>
            <a:ext cx="49885" cy="49907"/>
          </a:xfrm>
          <a:prstGeom prst="rect">
            <a:avLst/>
          </a:prstGeom>
        </p:spPr>
      </p:pic>
      <p:pic>
        <p:nvPicPr>
          <p:cNvPr id="268" name="Image 263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78570" y="6993037"/>
            <a:ext cx="54871" cy="49907"/>
          </a:xfrm>
          <a:prstGeom prst="rect">
            <a:avLst/>
          </a:prstGeom>
        </p:spPr>
      </p:pic>
      <p:pic>
        <p:nvPicPr>
          <p:cNvPr id="269" name="Image 26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6993037"/>
            <a:ext cx="59857" cy="49907"/>
          </a:xfrm>
          <a:prstGeom prst="rect">
            <a:avLst/>
          </a:prstGeom>
        </p:spPr>
      </p:pic>
      <p:pic>
        <p:nvPicPr>
          <p:cNvPr id="270" name="Image 26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89851" y="6993037"/>
            <a:ext cx="59857" cy="49907"/>
          </a:xfrm>
          <a:prstGeom prst="rect">
            <a:avLst/>
          </a:prstGeom>
        </p:spPr>
      </p:pic>
      <p:pic>
        <p:nvPicPr>
          <p:cNvPr id="271" name="Image 26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47922" y="6993037"/>
            <a:ext cx="54871" cy="49907"/>
          </a:xfrm>
          <a:prstGeom prst="rect">
            <a:avLst/>
          </a:prstGeom>
        </p:spPr>
      </p:pic>
      <p:pic>
        <p:nvPicPr>
          <p:cNvPr id="272" name="Image 267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27247" y="6993037"/>
            <a:ext cx="49885" cy="49907"/>
          </a:xfrm>
          <a:prstGeom prst="rect">
            <a:avLst/>
          </a:prstGeom>
        </p:spPr>
      </p:pic>
      <p:pic>
        <p:nvPicPr>
          <p:cNvPr id="273" name="Image 26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59706" y="6993037"/>
            <a:ext cx="54871" cy="49907"/>
          </a:xfrm>
          <a:prstGeom prst="rect">
            <a:avLst/>
          </a:prstGeom>
        </p:spPr>
      </p:pic>
      <p:pic>
        <p:nvPicPr>
          <p:cNvPr id="274" name="Image 26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6993037"/>
            <a:ext cx="54871" cy="49907"/>
          </a:xfrm>
          <a:prstGeom prst="rect">
            <a:avLst/>
          </a:prstGeom>
        </p:spPr>
      </p:pic>
      <p:pic>
        <p:nvPicPr>
          <p:cNvPr id="275" name="Image 270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734019" y="6993037"/>
            <a:ext cx="54871" cy="49907"/>
          </a:xfrm>
          <a:prstGeom prst="rect">
            <a:avLst/>
          </a:prstGeom>
        </p:spPr>
      </p:pic>
      <p:pic>
        <p:nvPicPr>
          <p:cNvPr id="276" name="Image 27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87179" y="6993037"/>
            <a:ext cx="54871" cy="49907"/>
          </a:xfrm>
          <a:prstGeom prst="rect">
            <a:avLst/>
          </a:prstGeom>
        </p:spPr>
      </p:pic>
      <p:pic>
        <p:nvPicPr>
          <p:cNvPr id="277" name="Image 27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04207" y="7051179"/>
            <a:ext cx="49885" cy="49907"/>
          </a:xfrm>
          <a:prstGeom prst="rect">
            <a:avLst/>
          </a:prstGeom>
        </p:spPr>
      </p:pic>
      <p:pic>
        <p:nvPicPr>
          <p:cNvPr id="278" name="Image 27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36666" y="7051179"/>
            <a:ext cx="49885" cy="49907"/>
          </a:xfrm>
          <a:prstGeom prst="rect">
            <a:avLst/>
          </a:prstGeom>
        </p:spPr>
      </p:pic>
      <p:pic>
        <p:nvPicPr>
          <p:cNvPr id="279" name="Image 27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152933" y="7051179"/>
            <a:ext cx="54871" cy="49907"/>
          </a:xfrm>
          <a:prstGeom prst="rect">
            <a:avLst/>
          </a:prstGeom>
        </p:spPr>
      </p:pic>
      <p:pic>
        <p:nvPicPr>
          <p:cNvPr id="280" name="Image 27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7051179"/>
            <a:ext cx="59857" cy="49907"/>
          </a:xfrm>
          <a:prstGeom prst="rect">
            <a:avLst/>
          </a:prstGeom>
        </p:spPr>
      </p:pic>
      <p:pic>
        <p:nvPicPr>
          <p:cNvPr id="281" name="Image 27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64164" y="7051179"/>
            <a:ext cx="59857" cy="49907"/>
          </a:xfrm>
          <a:prstGeom prst="rect">
            <a:avLst/>
          </a:prstGeom>
        </p:spPr>
      </p:pic>
      <p:pic>
        <p:nvPicPr>
          <p:cNvPr id="282" name="Image 27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7051179"/>
            <a:ext cx="54871" cy="49907"/>
          </a:xfrm>
          <a:prstGeom prst="rect">
            <a:avLst/>
          </a:prstGeom>
        </p:spPr>
      </p:pic>
      <p:pic>
        <p:nvPicPr>
          <p:cNvPr id="283" name="Image 27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443489" y="7051179"/>
            <a:ext cx="49885" cy="49907"/>
          </a:xfrm>
          <a:prstGeom prst="rect">
            <a:avLst/>
          </a:prstGeom>
        </p:spPr>
      </p:pic>
      <p:pic>
        <p:nvPicPr>
          <p:cNvPr id="284" name="Image 27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59706" y="7051179"/>
            <a:ext cx="49885" cy="49907"/>
          </a:xfrm>
          <a:prstGeom prst="rect">
            <a:avLst/>
          </a:prstGeom>
        </p:spPr>
      </p:pic>
      <p:pic>
        <p:nvPicPr>
          <p:cNvPr id="285" name="Image 28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46111" y="7109321"/>
            <a:ext cx="49885" cy="49907"/>
          </a:xfrm>
          <a:prstGeom prst="rect">
            <a:avLst/>
          </a:prstGeom>
        </p:spPr>
      </p:pic>
      <p:pic>
        <p:nvPicPr>
          <p:cNvPr id="286" name="Image 281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62353" y="7109321"/>
            <a:ext cx="49885" cy="49907"/>
          </a:xfrm>
          <a:prstGeom prst="rect">
            <a:avLst/>
          </a:prstGeom>
        </p:spPr>
      </p:pic>
      <p:pic>
        <p:nvPicPr>
          <p:cNvPr id="287" name="Image 282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36666" y="7109321"/>
            <a:ext cx="54871" cy="49907"/>
          </a:xfrm>
          <a:prstGeom prst="rect">
            <a:avLst/>
          </a:prstGeom>
        </p:spPr>
      </p:pic>
      <p:pic>
        <p:nvPicPr>
          <p:cNvPr id="288" name="Image 28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89851" y="7109321"/>
            <a:ext cx="59857" cy="49907"/>
          </a:xfrm>
          <a:prstGeom prst="rect">
            <a:avLst/>
          </a:prstGeom>
        </p:spPr>
      </p:pic>
      <p:pic>
        <p:nvPicPr>
          <p:cNvPr id="289" name="Image 28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147922" y="7109321"/>
            <a:ext cx="59857" cy="49907"/>
          </a:xfrm>
          <a:prstGeom prst="rect">
            <a:avLst/>
          </a:prstGeom>
        </p:spPr>
      </p:pic>
      <p:pic>
        <p:nvPicPr>
          <p:cNvPr id="290" name="Image 28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7109321"/>
            <a:ext cx="59857" cy="49907"/>
          </a:xfrm>
          <a:prstGeom prst="rect">
            <a:avLst/>
          </a:prstGeom>
        </p:spPr>
      </p:pic>
      <p:pic>
        <p:nvPicPr>
          <p:cNvPr id="291" name="Image 286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64164" y="7109321"/>
            <a:ext cx="59857" cy="49907"/>
          </a:xfrm>
          <a:prstGeom prst="rect">
            <a:avLst/>
          </a:prstGeom>
        </p:spPr>
      </p:pic>
      <p:pic>
        <p:nvPicPr>
          <p:cNvPr id="292" name="Image 287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22261" y="7109321"/>
            <a:ext cx="54871" cy="49907"/>
          </a:xfrm>
          <a:prstGeom prst="rect">
            <a:avLst/>
          </a:prstGeom>
        </p:spPr>
      </p:pic>
      <p:pic>
        <p:nvPicPr>
          <p:cNvPr id="293" name="Image 288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59706" y="7109321"/>
            <a:ext cx="54871" cy="49907"/>
          </a:xfrm>
          <a:prstGeom prst="rect">
            <a:avLst/>
          </a:prstGeom>
        </p:spPr>
      </p:pic>
      <p:pic>
        <p:nvPicPr>
          <p:cNvPr id="294" name="Image 289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7109321"/>
            <a:ext cx="54871" cy="49907"/>
          </a:xfrm>
          <a:prstGeom prst="rect">
            <a:avLst/>
          </a:prstGeom>
        </p:spPr>
      </p:pic>
      <p:pic>
        <p:nvPicPr>
          <p:cNvPr id="295" name="Image 29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34019" y="7109321"/>
            <a:ext cx="49885" cy="49907"/>
          </a:xfrm>
          <a:prstGeom prst="rect">
            <a:avLst/>
          </a:prstGeom>
        </p:spPr>
      </p:pic>
      <p:pic>
        <p:nvPicPr>
          <p:cNvPr id="296" name="Image 29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29893" y="7167463"/>
            <a:ext cx="54871" cy="49907"/>
          </a:xfrm>
          <a:prstGeom prst="rect">
            <a:avLst/>
          </a:prstGeom>
        </p:spPr>
      </p:pic>
      <p:pic>
        <p:nvPicPr>
          <p:cNvPr id="297" name="Image 29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83028" y="7167463"/>
            <a:ext cx="54871" cy="49907"/>
          </a:xfrm>
          <a:prstGeom prst="rect">
            <a:avLst/>
          </a:prstGeom>
        </p:spPr>
      </p:pic>
      <p:pic>
        <p:nvPicPr>
          <p:cNvPr id="298" name="Image 29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7167463"/>
            <a:ext cx="49885" cy="49907"/>
          </a:xfrm>
          <a:prstGeom prst="rect">
            <a:avLst/>
          </a:prstGeom>
        </p:spPr>
      </p:pic>
      <p:pic>
        <p:nvPicPr>
          <p:cNvPr id="299" name="Image 29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94762" y="7167463"/>
            <a:ext cx="54871" cy="49907"/>
          </a:xfrm>
          <a:prstGeom prst="rect">
            <a:avLst/>
          </a:prstGeom>
        </p:spPr>
      </p:pic>
      <p:pic>
        <p:nvPicPr>
          <p:cNvPr id="300" name="Image 29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47922" y="7167463"/>
            <a:ext cx="54871" cy="49907"/>
          </a:xfrm>
          <a:prstGeom prst="rect">
            <a:avLst/>
          </a:prstGeom>
        </p:spPr>
      </p:pic>
      <p:pic>
        <p:nvPicPr>
          <p:cNvPr id="301" name="Image 29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27247" y="7167463"/>
            <a:ext cx="54871" cy="49907"/>
          </a:xfrm>
          <a:prstGeom prst="rect">
            <a:avLst/>
          </a:prstGeom>
        </p:spPr>
      </p:pic>
      <p:pic>
        <p:nvPicPr>
          <p:cNvPr id="302" name="Image 29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380382" y="7167463"/>
            <a:ext cx="59857" cy="49907"/>
          </a:xfrm>
          <a:prstGeom prst="rect">
            <a:avLst/>
          </a:prstGeom>
        </p:spPr>
      </p:pic>
      <p:pic>
        <p:nvPicPr>
          <p:cNvPr id="303" name="Image 29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38478" y="7167463"/>
            <a:ext cx="59857" cy="49907"/>
          </a:xfrm>
          <a:prstGeom prst="rect">
            <a:avLst/>
          </a:prstGeom>
        </p:spPr>
      </p:pic>
      <p:pic>
        <p:nvPicPr>
          <p:cNvPr id="304" name="Image 29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96624" y="7167463"/>
            <a:ext cx="59857" cy="49907"/>
          </a:xfrm>
          <a:prstGeom prst="rect">
            <a:avLst/>
          </a:prstGeom>
        </p:spPr>
      </p:pic>
      <p:pic>
        <p:nvPicPr>
          <p:cNvPr id="305" name="Image 30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554695" y="7167463"/>
            <a:ext cx="59857" cy="49907"/>
          </a:xfrm>
          <a:prstGeom prst="rect">
            <a:avLst/>
          </a:prstGeom>
        </p:spPr>
      </p:pic>
      <p:pic>
        <p:nvPicPr>
          <p:cNvPr id="306" name="Image 30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612841" y="7167463"/>
            <a:ext cx="59857" cy="49907"/>
          </a:xfrm>
          <a:prstGeom prst="rect">
            <a:avLst/>
          </a:prstGeom>
        </p:spPr>
      </p:pic>
      <p:pic>
        <p:nvPicPr>
          <p:cNvPr id="307" name="Image 30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70937" y="7167463"/>
            <a:ext cx="54871" cy="49907"/>
          </a:xfrm>
          <a:prstGeom prst="rect">
            <a:avLst/>
          </a:prstGeom>
        </p:spPr>
      </p:pic>
      <p:pic>
        <p:nvPicPr>
          <p:cNvPr id="308" name="Image 30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7225506"/>
            <a:ext cx="49885" cy="49907"/>
          </a:xfrm>
          <a:prstGeom prst="rect">
            <a:avLst/>
          </a:prstGeom>
        </p:spPr>
      </p:pic>
      <p:pic>
        <p:nvPicPr>
          <p:cNvPr id="309" name="Image 30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46111" y="7225506"/>
            <a:ext cx="54871" cy="49907"/>
          </a:xfrm>
          <a:prstGeom prst="rect">
            <a:avLst/>
          </a:prstGeom>
        </p:spPr>
      </p:pic>
      <p:pic>
        <p:nvPicPr>
          <p:cNvPr id="310" name="Image 30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99246" y="7225506"/>
            <a:ext cx="54871" cy="49907"/>
          </a:xfrm>
          <a:prstGeom prst="rect">
            <a:avLst/>
          </a:prstGeom>
        </p:spPr>
      </p:pic>
      <p:pic>
        <p:nvPicPr>
          <p:cNvPr id="311" name="Image 306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78570" y="7225506"/>
            <a:ext cx="54871" cy="49907"/>
          </a:xfrm>
          <a:prstGeom prst="rect">
            <a:avLst/>
          </a:prstGeom>
        </p:spPr>
      </p:pic>
      <p:pic>
        <p:nvPicPr>
          <p:cNvPr id="312" name="Image 307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7225506"/>
            <a:ext cx="59857" cy="49907"/>
          </a:xfrm>
          <a:prstGeom prst="rect">
            <a:avLst/>
          </a:prstGeom>
        </p:spPr>
      </p:pic>
      <p:pic>
        <p:nvPicPr>
          <p:cNvPr id="313" name="Image 30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89851" y="7225506"/>
            <a:ext cx="59857" cy="49907"/>
          </a:xfrm>
          <a:prstGeom prst="rect">
            <a:avLst/>
          </a:prstGeom>
        </p:spPr>
      </p:pic>
      <p:pic>
        <p:nvPicPr>
          <p:cNvPr id="314" name="Image 30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147922" y="7225506"/>
            <a:ext cx="59857" cy="49907"/>
          </a:xfrm>
          <a:prstGeom prst="rect">
            <a:avLst/>
          </a:prstGeom>
        </p:spPr>
      </p:pic>
      <p:pic>
        <p:nvPicPr>
          <p:cNvPr id="315" name="Image 310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7225506"/>
            <a:ext cx="59857" cy="49907"/>
          </a:xfrm>
          <a:prstGeom prst="rect">
            <a:avLst/>
          </a:prstGeom>
        </p:spPr>
      </p:pic>
      <p:pic>
        <p:nvPicPr>
          <p:cNvPr id="316" name="Image 311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7225506"/>
            <a:ext cx="54871" cy="49907"/>
          </a:xfrm>
          <a:prstGeom prst="rect">
            <a:avLst/>
          </a:prstGeom>
        </p:spPr>
      </p:pic>
      <p:pic>
        <p:nvPicPr>
          <p:cNvPr id="317" name="Image 312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01585" y="7225506"/>
            <a:ext cx="49885" cy="49907"/>
          </a:xfrm>
          <a:prstGeom prst="rect">
            <a:avLst/>
          </a:prstGeom>
        </p:spPr>
      </p:pic>
      <p:pic>
        <p:nvPicPr>
          <p:cNvPr id="318" name="Image 31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17802" y="7225506"/>
            <a:ext cx="49885" cy="49907"/>
          </a:xfrm>
          <a:prstGeom prst="rect">
            <a:avLst/>
          </a:prstGeom>
        </p:spPr>
      </p:pic>
      <p:pic>
        <p:nvPicPr>
          <p:cNvPr id="319" name="Image 31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29893" y="7283648"/>
            <a:ext cx="49885" cy="49907"/>
          </a:xfrm>
          <a:prstGeom prst="rect">
            <a:avLst/>
          </a:prstGeom>
        </p:spPr>
      </p:pic>
      <p:pic>
        <p:nvPicPr>
          <p:cNvPr id="320" name="Image 315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20424" y="7283648"/>
            <a:ext cx="49885" cy="49907"/>
          </a:xfrm>
          <a:prstGeom prst="rect">
            <a:avLst/>
          </a:prstGeom>
        </p:spPr>
      </p:pic>
      <p:pic>
        <p:nvPicPr>
          <p:cNvPr id="321" name="Image 31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94762" y="7283648"/>
            <a:ext cx="49885" cy="49907"/>
          </a:xfrm>
          <a:prstGeom prst="rect">
            <a:avLst/>
          </a:prstGeom>
        </p:spPr>
      </p:pic>
      <p:pic>
        <p:nvPicPr>
          <p:cNvPr id="322" name="Image 31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7283648"/>
            <a:ext cx="54871" cy="49907"/>
          </a:xfrm>
          <a:prstGeom prst="rect">
            <a:avLst/>
          </a:prstGeom>
        </p:spPr>
      </p:pic>
      <p:pic>
        <p:nvPicPr>
          <p:cNvPr id="323" name="Image 318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38478" y="7283648"/>
            <a:ext cx="54871" cy="49907"/>
          </a:xfrm>
          <a:prstGeom prst="rect">
            <a:avLst/>
          </a:prstGeom>
        </p:spPr>
      </p:pic>
      <p:pic>
        <p:nvPicPr>
          <p:cNvPr id="324" name="Image 319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59706" y="7283648"/>
            <a:ext cx="49885" cy="49907"/>
          </a:xfrm>
          <a:prstGeom prst="rect">
            <a:avLst/>
          </a:prstGeom>
        </p:spPr>
      </p:pic>
      <p:pic>
        <p:nvPicPr>
          <p:cNvPr id="325" name="Image 32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34019" y="7283648"/>
            <a:ext cx="49885" cy="49907"/>
          </a:xfrm>
          <a:prstGeom prst="rect">
            <a:avLst/>
          </a:prstGeom>
        </p:spPr>
      </p:pic>
      <p:pic>
        <p:nvPicPr>
          <p:cNvPr id="326" name="Image 32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04207" y="7341791"/>
            <a:ext cx="54871" cy="49907"/>
          </a:xfrm>
          <a:prstGeom prst="rect">
            <a:avLst/>
          </a:prstGeom>
        </p:spPr>
      </p:pic>
      <p:pic>
        <p:nvPicPr>
          <p:cNvPr id="327" name="Image 322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857342" y="7341791"/>
            <a:ext cx="59857" cy="49907"/>
          </a:xfrm>
          <a:prstGeom prst="rect">
            <a:avLst/>
          </a:prstGeom>
        </p:spPr>
      </p:pic>
      <p:pic>
        <p:nvPicPr>
          <p:cNvPr id="328" name="Image 323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15413" y="7341791"/>
            <a:ext cx="59857" cy="49907"/>
          </a:xfrm>
          <a:prstGeom prst="rect">
            <a:avLst/>
          </a:prstGeom>
        </p:spPr>
      </p:pic>
      <p:pic>
        <p:nvPicPr>
          <p:cNvPr id="329" name="Image 324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973584" y="7341791"/>
            <a:ext cx="59857" cy="49907"/>
          </a:xfrm>
          <a:prstGeom prst="rect">
            <a:avLst/>
          </a:prstGeom>
        </p:spPr>
      </p:pic>
      <p:pic>
        <p:nvPicPr>
          <p:cNvPr id="330" name="Image 325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031705" y="7341791"/>
            <a:ext cx="59857" cy="49907"/>
          </a:xfrm>
          <a:prstGeom prst="rect">
            <a:avLst/>
          </a:prstGeom>
        </p:spPr>
      </p:pic>
      <p:pic>
        <p:nvPicPr>
          <p:cNvPr id="331" name="Image 326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89851" y="7341791"/>
            <a:ext cx="54871" cy="49907"/>
          </a:xfrm>
          <a:prstGeom prst="rect">
            <a:avLst/>
          </a:prstGeom>
        </p:spPr>
      </p:pic>
      <p:pic>
        <p:nvPicPr>
          <p:cNvPr id="332" name="Image 32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11029" y="7341791"/>
            <a:ext cx="54871" cy="49907"/>
          </a:xfrm>
          <a:prstGeom prst="rect">
            <a:avLst/>
          </a:prstGeom>
        </p:spPr>
      </p:pic>
      <p:pic>
        <p:nvPicPr>
          <p:cNvPr id="333" name="Image 32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64164" y="7341791"/>
            <a:ext cx="59857" cy="49907"/>
          </a:xfrm>
          <a:prstGeom prst="rect">
            <a:avLst/>
          </a:prstGeom>
        </p:spPr>
      </p:pic>
      <p:pic>
        <p:nvPicPr>
          <p:cNvPr id="334" name="Image 32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322261" y="7341791"/>
            <a:ext cx="59857" cy="49907"/>
          </a:xfrm>
          <a:prstGeom prst="rect">
            <a:avLst/>
          </a:prstGeom>
        </p:spPr>
      </p:pic>
      <p:pic>
        <p:nvPicPr>
          <p:cNvPr id="335" name="Image 33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80382" y="7341791"/>
            <a:ext cx="54871" cy="49907"/>
          </a:xfrm>
          <a:prstGeom prst="rect">
            <a:avLst/>
          </a:prstGeom>
        </p:spPr>
      </p:pic>
      <p:pic>
        <p:nvPicPr>
          <p:cNvPr id="336" name="Image 33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59706" y="7341791"/>
            <a:ext cx="54871" cy="49907"/>
          </a:xfrm>
          <a:prstGeom prst="rect">
            <a:avLst/>
          </a:prstGeom>
        </p:spPr>
      </p:pic>
      <p:pic>
        <p:nvPicPr>
          <p:cNvPr id="337" name="Image 33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612841" y="7341791"/>
            <a:ext cx="54871" cy="49907"/>
          </a:xfrm>
          <a:prstGeom prst="rect">
            <a:avLst/>
          </a:prstGeom>
        </p:spPr>
      </p:pic>
      <p:pic>
        <p:nvPicPr>
          <p:cNvPr id="338" name="Image 33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734019" y="7341791"/>
            <a:ext cx="49885" cy="49907"/>
          </a:xfrm>
          <a:prstGeom prst="rect">
            <a:avLst/>
          </a:prstGeom>
        </p:spPr>
      </p:pic>
      <p:pic>
        <p:nvPicPr>
          <p:cNvPr id="339" name="Image 334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04207" y="7399933"/>
            <a:ext cx="54871" cy="49907"/>
          </a:xfrm>
          <a:prstGeom prst="rect">
            <a:avLst/>
          </a:prstGeom>
        </p:spPr>
      </p:pic>
      <p:pic>
        <p:nvPicPr>
          <p:cNvPr id="340" name="Image 335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857342" y="7399933"/>
            <a:ext cx="54871" cy="49907"/>
          </a:xfrm>
          <a:prstGeom prst="rect">
            <a:avLst/>
          </a:prstGeom>
        </p:spPr>
      </p:pic>
      <p:pic>
        <p:nvPicPr>
          <p:cNvPr id="341" name="Image 336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8570" y="7399933"/>
            <a:ext cx="49885" cy="49907"/>
          </a:xfrm>
          <a:prstGeom prst="rect">
            <a:avLst/>
          </a:prstGeom>
        </p:spPr>
      </p:pic>
      <p:pic>
        <p:nvPicPr>
          <p:cNvPr id="342" name="Image 337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94762" y="7399933"/>
            <a:ext cx="54871" cy="49907"/>
          </a:xfrm>
          <a:prstGeom prst="rect">
            <a:avLst/>
          </a:prstGeom>
        </p:spPr>
      </p:pic>
      <p:pic>
        <p:nvPicPr>
          <p:cNvPr id="343" name="Image 338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147922" y="7399933"/>
            <a:ext cx="59857" cy="49907"/>
          </a:xfrm>
          <a:prstGeom prst="rect">
            <a:avLst/>
          </a:prstGeom>
        </p:spPr>
      </p:pic>
      <p:pic>
        <p:nvPicPr>
          <p:cNvPr id="344" name="Image 339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206043" y="7399933"/>
            <a:ext cx="59857" cy="49907"/>
          </a:xfrm>
          <a:prstGeom prst="rect">
            <a:avLst/>
          </a:prstGeom>
        </p:spPr>
      </p:pic>
      <p:pic>
        <p:nvPicPr>
          <p:cNvPr id="345" name="Image 34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264164" y="7399933"/>
            <a:ext cx="54871" cy="49907"/>
          </a:xfrm>
          <a:prstGeom prst="rect">
            <a:avLst/>
          </a:prstGeom>
        </p:spPr>
      </p:pic>
      <p:pic>
        <p:nvPicPr>
          <p:cNvPr id="346" name="Image 341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85343" y="7399933"/>
            <a:ext cx="54871" cy="49907"/>
          </a:xfrm>
          <a:prstGeom prst="rect">
            <a:avLst/>
          </a:prstGeom>
        </p:spPr>
      </p:pic>
      <p:pic>
        <p:nvPicPr>
          <p:cNvPr id="347" name="Image 342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38478" y="7399933"/>
            <a:ext cx="54871" cy="49907"/>
          </a:xfrm>
          <a:prstGeom prst="rect">
            <a:avLst/>
          </a:prstGeom>
        </p:spPr>
      </p:pic>
      <p:pic>
        <p:nvPicPr>
          <p:cNvPr id="348" name="Image 343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59706" y="7399933"/>
            <a:ext cx="49885" cy="49907"/>
          </a:xfrm>
          <a:prstGeom prst="rect">
            <a:avLst/>
          </a:prstGeom>
        </p:spPr>
      </p:pic>
      <p:pic>
        <p:nvPicPr>
          <p:cNvPr id="349" name="Image 34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675948" y="7399933"/>
            <a:ext cx="49885" cy="49907"/>
          </a:xfrm>
          <a:prstGeom prst="rect">
            <a:avLst/>
          </a:prstGeom>
        </p:spPr>
      </p:pic>
      <p:pic>
        <p:nvPicPr>
          <p:cNvPr id="350" name="Image 345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160013" y="5767784"/>
            <a:ext cx="406798" cy="406797"/>
          </a:xfrm>
          <a:prstGeom prst="rect">
            <a:avLst/>
          </a:prstGeom>
        </p:spPr>
      </p:pic>
      <p:pic>
        <p:nvPicPr>
          <p:cNvPr id="351" name="Image 346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438478" y="5767784"/>
            <a:ext cx="406798" cy="406797"/>
          </a:xfrm>
          <a:prstGeom prst="rect">
            <a:avLst/>
          </a:prstGeom>
        </p:spPr>
      </p:pic>
      <p:pic>
        <p:nvPicPr>
          <p:cNvPr id="352" name="Image 347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160013" y="7046218"/>
            <a:ext cx="406798" cy="406797"/>
          </a:xfrm>
          <a:prstGeom prst="rect">
            <a:avLst/>
          </a:prstGeom>
        </p:spPr>
      </p:pic>
      <p:pic>
        <p:nvPicPr>
          <p:cNvPr id="353" name="Image 348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3276181" y="5884069"/>
            <a:ext cx="174338" cy="174327"/>
          </a:xfrm>
          <a:prstGeom prst="rect">
            <a:avLst/>
          </a:prstGeom>
        </p:spPr>
      </p:pic>
      <p:pic>
        <p:nvPicPr>
          <p:cNvPr id="354" name="Image 349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554695" y="5884069"/>
            <a:ext cx="174338" cy="174327"/>
          </a:xfrm>
          <a:prstGeom prst="rect">
            <a:avLst/>
          </a:prstGeom>
        </p:spPr>
      </p:pic>
      <p:pic>
        <p:nvPicPr>
          <p:cNvPr id="355" name="Image 350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3276181" y="7162502"/>
            <a:ext cx="174338" cy="174327"/>
          </a:xfrm>
          <a:prstGeom prst="rect">
            <a:avLst/>
          </a:prstGeom>
        </p:spPr>
      </p:pic>
      <p:sp>
        <p:nvSpPr>
          <p:cNvPr id="356" name="Shape 3"/>
          <p:cNvSpPr/>
          <p:nvPr/>
        </p:nvSpPr>
        <p:spPr>
          <a:xfrm>
            <a:off x="1104970" y="6159500"/>
            <a:ext cx="2857680" cy="330200"/>
          </a:xfrm>
          <a:prstGeom prst="rect">
            <a:avLst/>
          </a:prstGeom>
          <a:noFill/>
          <a:ln/>
        </p:spPr>
      </p:sp>
      <p:pic>
        <p:nvPicPr>
          <p:cNvPr id="357" name="Image 351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4970" y="6172200"/>
            <a:ext cx="304819" cy="304800"/>
          </a:xfrm>
          <a:prstGeom prst="rect">
            <a:avLst/>
          </a:prstGeom>
        </p:spPr>
      </p:pic>
      <p:pic>
        <p:nvPicPr>
          <p:cNvPr id="358" name="Image 352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45081" y="6204248"/>
            <a:ext cx="240645" cy="240605"/>
          </a:xfrm>
          <a:prstGeom prst="rect">
            <a:avLst/>
          </a:prstGeom>
        </p:spPr>
      </p:pic>
      <p:sp>
        <p:nvSpPr>
          <p:cNvPr id="359" name="Text 4"/>
          <p:cNvSpPr/>
          <p:nvPr/>
        </p:nvSpPr>
        <p:spPr>
          <a:xfrm>
            <a:off x="1562198" y="6159500"/>
            <a:ext cx="2502058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Bold" pitchFamily="34" charset="0"/>
                <a:ea typeface="Beeline Sans Bold" pitchFamily="34" charset="-122"/>
                <a:cs typeface="Beeline Sans Bold" pitchFamily="34" charset="-120"/>
              </a:rPr>
              <a:t>+7 (495) 782 17 32</a:t>
            </a:r>
            <a:endParaRPr lang="en-US" sz="2400" dirty="0"/>
          </a:p>
        </p:txBody>
      </p:sp>
      <p:sp>
        <p:nvSpPr>
          <p:cNvPr id="360" name="Shape 5"/>
          <p:cNvSpPr/>
          <p:nvPr/>
        </p:nvSpPr>
        <p:spPr>
          <a:xfrm>
            <a:off x="1104970" y="6565900"/>
            <a:ext cx="3035491" cy="304800"/>
          </a:xfrm>
          <a:prstGeom prst="rect">
            <a:avLst/>
          </a:prstGeom>
          <a:noFill/>
          <a:ln/>
        </p:spPr>
      </p:sp>
      <p:pic>
        <p:nvPicPr>
          <p:cNvPr id="361" name="Image 353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4970" y="6565900"/>
            <a:ext cx="304819" cy="304800"/>
          </a:xfrm>
          <a:prstGeom prst="rect">
            <a:avLst/>
          </a:prstGeom>
        </p:spPr>
      </p:pic>
      <p:pic>
        <p:nvPicPr>
          <p:cNvPr id="362" name="Image 354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61131" y="6590010"/>
            <a:ext cx="188503" cy="256679"/>
          </a:xfrm>
          <a:prstGeom prst="rect">
            <a:avLst/>
          </a:prstGeom>
        </p:spPr>
      </p:pic>
      <p:pic>
        <p:nvPicPr>
          <p:cNvPr id="363" name="Image 355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209255" y="6630095"/>
            <a:ext cx="90245" cy="90190"/>
          </a:xfrm>
          <a:prstGeom prst="rect">
            <a:avLst/>
          </a:prstGeom>
        </p:spPr>
      </p:pic>
      <p:sp>
        <p:nvSpPr>
          <p:cNvPr id="364" name="Text 6"/>
          <p:cNvSpPr/>
          <p:nvPr/>
        </p:nvSpPr>
        <p:spPr>
          <a:xfrm>
            <a:off x="1562198" y="6610350"/>
            <a:ext cx="2646000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Москва, ул. Солянка д. 13/3с1</a:t>
            </a:r>
            <a:endParaRPr lang="en-US" sz="1600" dirty="0"/>
          </a:p>
        </p:txBody>
      </p:sp>
      <p:sp>
        <p:nvSpPr>
          <p:cNvPr id="365" name="Shape 7"/>
          <p:cNvSpPr/>
          <p:nvPr/>
        </p:nvSpPr>
        <p:spPr>
          <a:xfrm>
            <a:off x="1104970" y="6946900"/>
            <a:ext cx="1460592" cy="304800"/>
          </a:xfrm>
          <a:prstGeom prst="rect">
            <a:avLst/>
          </a:prstGeom>
          <a:noFill/>
          <a:ln/>
        </p:spPr>
      </p:sp>
      <p:pic>
        <p:nvPicPr>
          <p:cNvPr id="366" name="Image 356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4970" y="6946900"/>
            <a:ext cx="304819" cy="304800"/>
          </a:xfrm>
          <a:prstGeom prst="rect">
            <a:avLst/>
          </a:prstGeom>
        </p:spPr>
      </p:pic>
      <p:pic>
        <p:nvPicPr>
          <p:cNvPr id="367" name="Image 357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42948" y="6985000"/>
            <a:ext cx="228738" cy="228600"/>
          </a:xfrm>
          <a:prstGeom prst="rect">
            <a:avLst/>
          </a:prstGeom>
        </p:spPr>
      </p:pic>
      <p:sp>
        <p:nvSpPr>
          <p:cNvPr id="368" name="Text 8"/>
          <p:cNvSpPr/>
          <p:nvPr/>
        </p:nvSpPr>
        <p:spPr>
          <a:xfrm>
            <a:off x="1562198" y="6991350"/>
            <a:ext cx="1071101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cdnvideo.ru</a:t>
            </a:r>
            <a:endParaRPr lang="en-US" sz="1600" dirty="0"/>
          </a:p>
        </p:txBody>
      </p:sp>
      <p:sp>
        <p:nvSpPr>
          <p:cNvPr id="369" name="Shape 9"/>
          <p:cNvSpPr/>
          <p:nvPr/>
        </p:nvSpPr>
        <p:spPr>
          <a:xfrm>
            <a:off x="1104970" y="7327900"/>
            <a:ext cx="2336947" cy="304800"/>
          </a:xfrm>
          <a:prstGeom prst="rect">
            <a:avLst/>
          </a:prstGeom>
          <a:noFill/>
          <a:ln/>
        </p:spPr>
      </p:sp>
      <p:pic>
        <p:nvPicPr>
          <p:cNvPr id="370" name="Image 358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4970" y="7327900"/>
            <a:ext cx="304819" cy="304800"/>
          </a:xfrm>
          <a:prstGeom prst="rect">
            <a:avLst/>
          </a:prstGeom>
        </p:spPr>
      </p:pic>
      <p:pic>
        <p:nvPicPr>
          <p:cNvPr id="371" name="Image 359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43072" y="7378700"/>
            <a:ext cx="228614" cy="203200"/>
          </a:xfrm>
          <a:prstGeom prst="rect">
            <a:avLst/>
          </a:prstGeom>
        </p:spPr>
      </p:pic>
      <p:sp>
        <p:nvSpPr>
          <p:cNvPr id="372" name="Text 10"/>
          <p:cNvSpPr/>
          <p:nvPr/>
        </p:nvSpPr>
        <p:spPr>
          <a:xfrm>
            <a:off x="1562198" y="7372350"/>
            <a:ext cx="1947456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t.me/cdntechnologies</a:t>
            </a:r>
            <a:endParaRPr lang="en-US" sz="1600" dirty="0"/>
          </a:p>
        </p:txBody>
      </p:sp>
      <p:sp>
        <p:nvSpPr>
          <p:cNvPr id="373" name="Text 11"/>
          <p:cNvSpPr/>
          <p:nvPr/>
        </p:nvSpPr>
        <p:spPr>
          <a:xfrm>
            <a:off x="1104970" y="5588000"/>
            <a:ext cx="539784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Контакты для интеграции и партнерства</a:t>
            </a:r>
            <a:endParaRPr lang="en-US" sz="2400" dirty="0"/>
          </a:p>
        </p:txBody>
      </p:sp>
      <p:pic>
        <p:nvPicPr>
          <p:cNvPr id="374" name="Image 360" descr=" 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797539" y="2235200"/>
            <a:ext cx="2540160" cy="2794000"/>
          </a:xfrm>
          <a:prstGeom prst="rect">
            <a:avLst/>
          </a:prstGeom>
        </p:spPr>
      </p:pic>
      <p:sp>
        <p:nvSpPr>
          <p:cNvPr id="375" name="Shape 12"/>
          <p:cNvSpPr/>
          <p:nvPr/>
        </p:nvSpPr>
        <p:spPr>
          <a:xfrm>
            <a:off x="6070982" y="2438400"/>
            <a:ext cx="520733" cy="520700"/>
          </a:xfrm>
          <a:prstGeom prst="roundRect">
            <a:avLst>
              <a:gd name="adj" fmla="val 121171"/>
            </a:avLst>
          </a:prstGeom>
          <a:solidFill>
            <a:srgbClr val="6432C8">
              <a:alpha val="100000"/>
            </a:srgbClr>
          </a:solidFill>
          <a:ln w="25400">
            <a:solidFill>
              <a:srgbClr val="FBFBFB"/>
            </a:solidFill>
            <a:prstDash val="solid"/>
          </a:ln>
        </p:spPr>
      </p:sp>
      <p:pic>
        <p:nvPicPr>
          <p:cNvPr id="376" name="Image 361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85290" y="2552700"/>
            <a:ext cx="304819" cy="304800"/>
          </a:xfrm>
          <a:prstGeom prst="rect">
            <a:avLst/>
          </a:prstGeom>
        </p:spPr>
      </p:pic>
      <p:pic>
        <p:nvPicPr>
          <p:cNvPr id="377" name="Image 362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236093" y="2628999"/>
            <a:ext cx="177811" cy="152301"/>
          </a:xfrm>
          <a:prstGeom prst="rect">
            <a:avLst/>
          </a:prstGeom>
        </p:spPr>
      </p:pic>
      <p:sp>
        <p:nvSpPr>
          <p:cNvPr id="378" name="Shape 13"/>
          <p:cNvSpPr/>
          <p:nvPr/>
        </p:nvSpPr>
        <p:spPr>
          <a:xfrm>
            <a:off x="3073594" y="2438400"/>
            <a:ext cx="520733" cy="520700"/>
          </a:xfrm>
          <a:prstGeom prst="roundRect">
            <a:avLst>
              <a:gd name="adj" fmla="val 121171"/>
            </a:avLst>
          </a:prstGeom>
          <a:solidFill>
            <a:srgbClr val="6432C8">
              <a:alpha val="100000"/>
            </a:srgbClr>
          </a:solidFill>
          <a:ln w="25400">
            <a:solidFill>
              <a:srgbClr val="FBFBFB"/>
            </a:solidFill>
            <a:prstDash val="solid"/>
          </a:ln>
        </p:spPr>
      </p:sp>
      <p:pic>
        <p:nvPicPr>
          <p:cNvPr id="379" name="Image 363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87901" y="2552700"/>
            <a:ext cx="304819" cy="304800"/>
          </a:xfrm>
          <a:prstGeom prst="rect">
            <a:avLst/>
          </a:prstGeom>
        </p:spPr>
      </p:pic>
      <p:pic>
        <p:nvPicPr>
          <p:cNvPr id="380" name="Image 364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238704" y="2628999"/>
            <a:ext cx="177811" cy="152301"/>
          </a:xfrm>
          <a:prstGeom prst="rect">
            <a:avLst/>
          </a:prstGeom>
        </p:spPr>
      </p:pic>
      <p:sp>
        <p:nvSpPr>
          <p:cNvPr id="381" name="Text 14"/>
          <p:cNvSpPr/>
          <p:nvPr/>
        </p:nvSpPr>
        <p:spPr>
          <a:xfrm>
            <a:off x="4051555" y="2540000"/>
            <a:ext cx="93985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ШАГ 2</a:t>
            </a:r>
            <a:endParaRPr lang="en-US" sz="2400" dirty="0"/>
          </a:p>
        </p:txBody>
      </p:sp>
      <p:sp>
        <p:nvSpPr>
          <p:cNvPr id="382" name="Text 15"/>
          <p:cNvSpPr/>
          <p:nvPr/>
        </p:nvSpPr>
        <p:spPr>
          <a:xfrm>
            <a:off x="4051555" y="4343400"/>
            <a:ext cx="1972858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КВАЛИФИКАЦИЯ МЕНЕДЖЕРА</a:t>
            </a:r>
            <a:endParaRPr lang="en-US" sz="1600" dirty="0"/>
          </a:p>
        </p:txBody>
      </p:sp>
      <p:pic>
        <p:nvPicPr>
          <p:cNvPr id="383" name="Image 365" descr=" 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794928" y="2235200"/>
            <a:ext cx="2540160" cy="2794000"/>
          </a:xfrm>
          <a:prstGeom prst="rect">
            <a:avLst/>
          </a:prstGeom>
        </p:spPr>
      </p:pic>
      <p:sp>
        <p:nvSpPr>
          <p:cNvPr id="384" name="Text 16"/>
          <p:cNvSpPr/>
          <p:nvPr/>
        </p:nvSpPr>
        <p:spPr>
          <a:xfrm>
            <a:off x="7048944" y="4559300"/>
            <a:ext cx="1972858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ПОЛУЧЕНИЕ WELCOME-БОНУСА</a:t>
            </a:r>
            <a:endParaRPr lang="en-US" sz="1600" dirty="0"/>
          </a:p>
        </p:txBody>
      </p:sp>
      <p:sp>
        <p:nvSpPr>
          <p:cNvPr id="385" name="Shape 17"/>
          <p:cNvSpPr/>
          <p:nvPr/>
        </p:nvSpPr>
        <p:spPr>
          <a:xfrm>
            <a:off x="9068371" y="2438400"/>
            <a:ext cx="520733" cy="520700"/>
          </a:xfrm>
          <a:prstGeom prst="roundRect">
            <a:avLst>
              <a:gd name="adj" fmla="val 121171"/>
            </a:avLst>
          </a:prstGeom>
          <a:solidFill>
            <a:srgbClr val="6432C8">
              <a:alpha val="100000"/>
            </a:srgbClr>
          </a:solidFill>
          <a:ln w="25400">
            <a:solidFill>
              <a:srgbClr val="FBFBFB"/>
            </a:solidFill>
            <a:prstDash val="solid"/>
          </a:ln>
        </p:spPr>
      </p:sp>
      <p:pic>
        <p:nvPicPr>
          <p:cNvPr id="386" name="Image 366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82678" y="2552700"/>
            <a:ext cx="304819" cy="304800"/>
          </a:xfrm>
          <a:prstGeom prst="rect">
            <a:avLst/>
          </a:prstGeom>
        </p:spPr>
      </p:pic>
      <p:pic>
        <p:nvPicPr>
          <p:cNvPr id="387" name="Image 367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9233482" y="2628999"/>
            <a:ext cx="177811" cy="152301"/>
          </a:xfrm>
          <a:prstGeom prst="rect">
            <a:avLst/>
          </a:prstGeom>
        </p:spPr>
      </p:pic>
      <p:sp>
        <p:nvSpPr>
          <p:cNvPr id="388" name="Text 18"/>
          <p:cNvSpPr/>
          <p:nvPr/>
        </p:nvSpPr>
        <p:spPr>
          <a:xfrm>
            <a:off x="7048944" y="2540000"/>
            <a:ext cx="93985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ШАГ 3</a:t>
            </a:r>
            <a:endParaRPr lang="en-US" sz="2400" dirty="0"/>
          </a:p>
        </p:txBody>
      </p:sp>
      <p:pic>
        <p:nvPicPr>
          <p:cNvPr id="389" name="Image 368" descr=" 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792317" y="2235200"/>
            <a:ext cx="2540160" cy="2794000"/>
          </a:xfrm>
          <a:prstGeom prst="rect">
            <a:avLst/>
          </a:prstGeom>
        </p:spPr>
      </p:pic>
      <p:sp>
        <p:nvSpPr>
          <p:cNvPr id="390" name="Text 19"/>
          <p:cNvSpPr/>
          <p:nvPr/>
        </p:nvSpPr>
        <p:spPr>
          <a:xfrm>
            <a:off x="10046333" y="4343400"/>
            <a:ext cx="2176070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ПОЛУЧЕНИЕ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API-КЛЮЧА</a:t>
            </a:r>
            <a:endParaRPr lang="en-US" sz="1600" dirty="0"/>
          </a:p>
        </p:txBody>
      </p:sp>
      <p:sp>
        <p:nvSpPr>
          <p:cNvPr id="391" name="Shape 20"/>
          <p:cNvSpPr/>
          <p:nvPr/>
        </p:nvSpPr>
        <p:spPr>
          <a:xfrm>
            <a:off x="12065760" y="2438400"/>
            <a:ext cx="520733" cy="520700"/>
          </a:xfrm>
          <a:prstGeom prst="roundRect">
            <a:avLst>
              <a:gd name="adj" fmla="val 121171"/>
            </a:avLst>
          </a:prstGeom>
          <a:solidFill>
            <a:srgbClr val="6432C8">
              <a:alpha val="100000"/>
            </a:srgbClr>
          </a:solidFill>
          <a:ln w="25400">
            <a:solidFill>
              <a:srgbClr val="FBFBFB"/>
            </a:solidFill>
            <a:prstDash val="solid"/>
          </a:ln>
        </p:spPr>
      </p:sp>
      <p:pic>
        <p:nvPicPr>
          <p:cNvPr id="392" name="Image 369" descr=" 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180067" y="2552700"/>
            <a:ext cx="304819" cy="304800"/>
          </a:xfrm>
          <a:prstGeom prst="rect">
            <a:avLst/>
          </a:prstGeom>
        </p:spPr>
      </p:pic>
      <p:pic>
        <p:nvPicPr>
          <p:cNvPr id="393" name="Image 370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2230870" y="2628999"/>
            <a:ext cx="177811" cy="152301"/>
          </a:xfrm>
          <a:prstGeom prst="rect">
            <a:avLst/>
          </a:prstGeom>
        </p:spPr>
      </p:pic>
      <p:sp>
        <p:nvSpPr>
          <p:cNvPr id="394" name="Text 21"/>
          <p:cNvSpPr/>
          <p:nvPr/>
        </p:nvSpPr>
        <p:spPr>
          <a:xfrm>
            <a:off x="10046333" y="2540000"/>
            <a:ext cx="93985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ШАГ 4</a:t>
            </a:r>
            <a:endParaRPr lang="en-US" sz="2400" dirty="0"/>
          </a:p>
        </p:txBody>
      </p:sp>
      <p:pic>
        <p:nvPicPr>
          <p:cNvPr id="395" name="Image 371" descr=" 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789706" y="2235200"/>
            <a:ext cx="2540160" cy="2794000"/>
          </a:xfrm>
          <a:prstGeom prst="rect">
            <a:avLst/>
          </a:prstGeom>
        </p:spPr>
      </p:pic>
      <p:sp>
        <p:nvSpPr>
          <p:cNvPr id="396" name="Text 22"/>
          <p:cNvSpPr/>
          <p:nvPr/>
        </p:nvSpPr>
        <p:spPr>
          <a:xfrm>
            <a:off x="13043722" y="4559300"/>
            <a:ext cx="1972858" cy="283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ТЕСТИРОВАНИЕ</a:t>
            </a:r>
            <a:endParaRPr lang="en-US" sz="1600" dirty="0"/>
          </a:p>
        </p:txBody>
      </p:sp>
      <p:sp>
        <p:nvSpPr>
          <p:cNvPr id="397" name="Text 23"/>
          <p:cNvSpPr/>
          <p:nvPr/>
        </p:nvSpPr>
        <p:spPr>
          <a:xfrm>
            <a:off x="13043722" y="2540000"/>
            <a:ext cx="93985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ШАГ 5</a:t>
            </a:r>
            <a:endParaRPr lang="en-US" sz="2400" dirty="0"/>
          </a:p>
        </p:txBody>
      </p:sp>
      <p:pic>
        <p:nvPicPr>
          <p:cNvPr id="398" name="Рисунок 397">
            <a:extLst>
              <a:ext uri="{FF2B5EF4-FFF2-40B4-BE49-F238E27FC236}">
                <a16:creationId xmlns:a16="http://schemas.microsoft.com/office/drawing/2014/main" id="{8CC35CD2-DF1D-4335-BA0A-767D062FE72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412245" y="692157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90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130016" cy="914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8032" y="2381739"/>
            <a:ext cx="14884368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УСКОРЬТЕ САЙТ И </a:t>
            </a: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ИНТЕГРИРУЙТЕ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 НЕГО </a:t>
            </a: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ИИ СЕГОДНЯ — У</a:t>
            </a:r>
            <a:r>
              <a:rPr lang="ru-RU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ВЕЛИЧЬТЕ</a:t>
            </a:r>
            <a:r>
              <a:rPr lang="en-US" sz="48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ПРОДАЖИ ЗАВТРА!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508032" y="6157223"/>
            <a:ext cx="3945435" cy="2670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8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Спасибо</a:t>
            </a: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 </a:t>
            </a:r>
            <a:r>
              <a:rPr lang="en-US" sz="28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за</a:t>
            </a: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 </a:t>
            </a:r>
            <a:r>
              <a:rPr lang="en-US" sz="28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внимание</a:t>
            </a:r>
            <a: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!</a:t>
            </a:r>
            <a:br>
              <a:rPr lang="en-US" sz="28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</a:br>
            <a:endParaRPr lang="en-US" sz="2800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  <a:ea typeface="Beeline Sans Bold" pitchFamily="34" charset="-122"/>
              <a:cs typeface="Beeline Sans Bold" pitchFamily="34" charset="-120"/>
            </a:endParaRPr>
          </a:p>
          <a:p>
            <a:pPr marL="0" indent="0" algn="l">
              <a:buNone/>
            </a:pPr>
            <a:r>
              <a:rPr lang="ru-RU" sz="2800" b="1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Ярослав Городецкий</a:t>
            </a:r>
          </a:p>
          <a:p>
            <a:pPr marL="0" indent="0" algn="l">
              <a:buNone/>
            </a:pP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Генеральный директор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CDNvideo</a:t>
            </a:r>
            <a:endParaRPr lang="en-US" sz="2000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  <a:ea typeface="Beeline Sans Bold" pitchFamily="34" charset="-122"/>
              <a:cs typeface="Beeline Sans Bold" pitchFamily="34" charset="-120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+79169900120</a:t>
            </a:r>
          </a:p>
          <a:p>
            <a:pPr marL="0" indent="0" algn="l">
              <a:buNone/>
            </a:pP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  <a:hlinkClick r:id="rId4"/>
              </a:rPr>
              <a:t>gorod@cdnvideo.ru</a:t>
            </a:r>
            <a:endParaRPr lang="en-US" sz="2000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  <a:ea typeface="Beeline Sans Bold" pitchFamily="34" charset="-122"/>
              <a:cs typeface="Beeline Sans Bold" pitchFamily="34" charset="-120"/>
            </a:endParaRPr>
          </a:p>
          <a:p>
            <a:pPr marL="0" indent="0" algn="l">
              <a:buNone/>
            </a:pP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tg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: @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" panose="020B0500040202020204" pitchFamily="34" charset="-52"/>
                <a:ea typeface="Beeline Sans Bold" pitchFamily="34" charset="-122"/>
                <a:cs typeface="Beeline Sans Bold" pitchFamily="34" charset="-120"/>
              </a:rPr>
              <a:t>ygorodetsky</a:t>
            </a:r>
            <a:endParaRPr lang="ru-RU" sz="2000" dirty="0">
              <a:solidFill>
                <a:srgbClr val="FBFBFB">
                  <a:alpha val="100000"/>
                </a:srgbClr>
              </a:solidFill>
              <a:latin typeface="Beeline Sans" panose="020B0500040202020204" pitchFamily="34" charset="-52"/>
              <a:ea typeface="Beeline Sans Bold" pitchFamily="34" charset="-122"/>
              <a:cs typeface="Beeline Sans Bold" pitchFamily="34" charset="-120"/>
            </a:endParaRPr>
          </a:p>
        </p:txBody>
      </p:sp>
      <p:pic>
        <p:nvPicPr>
          <p:cNvPr id="5" name="Image 1" descr="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32" y="508000"/>
            <a:ext cx="15113952" cy="1168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89785" y="800100"/>
            <a:ext cx="9025774" cy="64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Ведущий российский оператор CDN с 2010 года, ускоряет сайты и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приложения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</a:t>
            </a: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интернет-</a:t>
            </a:r>
            <a:r>
              <a:rPr lang="ru-RU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магазиров</a:t>
            </a:r>
            <a:r>
              <a:rPr lang="ru-RU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,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маркетплейсов</a:t>
            </a:r>
            <a:r>
              <a:rPr lang="en-US" sz="2000" dirty="0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 по России, СНГ и </a:t>
            </a:r>
            <a:r>
              <a:rPr lang="en-US" sz="2000" dirty="0" err="1">
                <a:solidFill>
                  <a:srgbClr val="FBFBFB">
                    <a:alpha val="100000"/>
                  </a:srgbClr>
                </a:solidFill>
                <a:latin typeface="Beeline Sans Regular" pitchFamily="34" charset="0"/>
                <a:ea typeface="Beeline Sans Regular" pitchFamily="34" charset="-122"/>
                <a:cs typeface="Beeline Sans Regular" pitchFamily="34" charset="-120"/>
              </a:rPr>
              <a:t>миру</a:t>
            </a:r>
            <a:endParaRPr lang="en-US" sz="20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5058F94-4054-4E4E-A3FD-0380080BB8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029" y="914406"/>
            <a:ext cx="2006526" cy="3555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1095</Words>
  <Application>Microsoft Office PowerPoint</Application>
  <PresentationFormat>Произвольный</PresentationFormat>
  <Paragraphs>223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Beeline Sans</vt:lpstr>
      <vt:lpstr>Beeline Sans Black</vt:lpstr>
      <vt:lpstr>Beeline Sans Bold</vt:lpstr>
      <vt:lpstr>Beeline Sans Medium</vt:lpstr>
      <vt:lpstr>Beeline Sans Regular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Дмитрий</cp:lastModifiedBy>
  <cp:revision>19</cp:revision>
  <dcterms:created xsi:type="dcterms:W3CDTF">2026-03-03T18:23:05Z</dcterms:created>
  <dcterms:modified xsi:type="dcterms:W3CDTF">2026-03-04T10:51:57Z</dcterms:modified>
</cp:coreProperties>
</file>